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0" r:id="rId5"/>
  </p:sldMasterIdLst>
  <p:notesMasterIdLst>
    <p:notesMasterId r:id="rId43"/>
  </p:notesMasterIdLst>
  <p:sldIdLst>
    <p:sldId id="256" r:id="rId6"/>
    <p:sldId id="257" r:id="rId7"/>
    <p:sldId id="258" r:id="rId8"/>
    <p:sldId id="269" r:id="rId9"/>
    <p:sldId id="270" r:id="rId10"/>
    <p:sldId id="271" r:id="rId11"/>
    <p:sldId id="272" r:id="rId12"/>
    <p:sldId id="331" r:id="rId13"/>
    <p:sldId id="273" r:id="rId14"/>
    <p:sldId id="275" r:id="rId15"/>
    <p:sldId id="276" r:id="rId16"/>
    <p:sldId id="332" r:id="rId17"/>
    <p:sldId id="333" r:id="rId18"/>
    <p:sldId id="334" r:id="rId19"/>
    <p:sldId id="277" r:id="rId20"/>
    <p:sldId id="278" r:id="rId21"/>
    <p:sldId id="279" r:id="rId22"/>
    <p:sldId id="335" r:id="rId23"/>
    <p:sldId id="336" r:id="rId24"/>
    <p:sldId id="337" r:id="rId25"/>
    <p:sldId id="338" r:id="rId26"/>
    <p:sldId id="281" r:id="rId27"/>
    <p:sldId id="282" r:id="rId28"/>
    <p:sldId id="326" r:id="rId29"/>
    <p:sldId id="283" r:id="rId30"/>
    <p:sldId id="296" r:id="rId31"/>
    <p:sldId id="297" r:id="rId32"/>
    <p:sldId id="339" r:id="rId33"/>
    <p:sldId id="340" r:id="rId34"/>
    <p:sldId id="343" r:id="rId35"/>
    <p:sldId id="342" r:id="rId36"/>
    <p:sldId id="344" r:id="rId37"/>
    <p:sldId id="345" r:id="rId38"/>
    <p:sldId id="341" r:id="rId39"/>
    <p:sldId id="318" r:id="rId40"/>
    <p:sldId id="320" r:id="rId41"/>
    <p:sldId id="321" r:id="rId4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51550-8998-47E5-A98B-893DAD3D04D2}" v="4" dt="2020-11-17T16:52:20.464"/>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
          <a:latin typeface="Lucida Sans Unicode"/>
          <a:ea typeface="Lucida Sans Unicode"/>
          <a:cs typeface="Lucida Sans Unicod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DFE8"/>
          </a:solidFill>
        </a:fill>
      </a:tcStyle>
    </a:wholeTbl>
    <a:band2H>
      <a:tcTxStyle/>
      <a:tcStyle>
        <a:tcBdr/>
        <a:fill>
          <a:solidFill>
            <a:srgbClr val="E7F0F4"/>
          </a:solidFill>
        </a:fill>
      </a:tcStyle>
    </a:band2H>
    <a:firstCol>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Lucida Sans Unicode"/>
          <a:ea typeface="Lucida Sans Unicode"/>
          <a:cs typeface="Lucida Sans Unicod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D2CB"/>
          </a:solidFill>
        </a:fill>
      </a:tcStyle>
    </a:wholeTbl>
    <a:band2H>
      <a:tcTxStyle/>
      <a:tcStyle>
        <a:tcBdr/>
        <a:fill>
          <a:solidFill>
            <a:srgbClr val="FBEAE7"/>
          </a:solidFill>
        </a:fill>
      </a:tcStyle>
    </a:band2H>
    <a:firstCol>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Lucida Sans Unicode"/>
          <a:ea typeface="Lucida Sans Unicode"/>
          <a:cs typeface="Lucida Sans Unicod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CDCE"/>
          </a:solidFill>
        </a:fill>
      </a:tcStyle>
    </a:wholeTbl>
    <a:band2H>
      <a:tcTxStyle/>
      <a:tcStyle>
        <a:tcBdr/>
        <a:fill>
          <a:solidFill>
            <a:srgbClr val="ECE7E8"/>
          </a:solidFill>
        </a:fill>
      </a:tcStyle>
    </a:band2H>
    <a:firstCol>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Lucida Sans Unicode"/>
          <a:ea typeface="Lucida Sans Unicode"/>
          <a:cs typeface="Lucida Sans Unicod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Lucida Sans Unicode"/>
          <a:ea typeface="Lucida Sans Unicode"/>
          <a:cs typeface="Lucida Sans Unicod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Lucida Sans Unicode"/>
          <a:ea typeface="Lucida Sans Unicode"/>
          <a:cs typeface="Lucida Sans Unicode"/>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Lucida Sans Unicode"/>
          <a:ea typeface="Lucida Sans Unicode"/>
          <a:cs typeface="Lucida Sans Unicode"/>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Lucida Sans Unicode"/>
          <a:ea typeface="Lucida Sans Unicode"/>
          <a:cs typeface="Lucida Sans Unicod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Lucida Sans Unicode"/>
          <a:ea typeface="Lucida Sans Unicode"/>
          <a:cs typeface="Lucida Sans Unicod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Lucida Sans Unicode"/>
          <a:ea typeface="Lucida Sans Unicode"/>
          <a:cs typeface="Lucida Sans Unicode"/>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Lucida Sans Unicode"/>
          <a:ea typeface="Lucida Sans Unicode"/>
          <a:cs typeface="Lucida Sans Unicode"/>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Lucida Sans Unicode"/>
          <a:ea typeface="Lucida Sans Unicode"/>
          <a:cs typeface="Lucida Sans Unicode"/>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Lucida Sans Unicode"/>
          <a:ea typeface="Lucida Sans Unicode"/>
          <a:cs typeface="Lucida Sans Unicode"/>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napToGrid="0">
      <p:cViewPr varScale="1">
        <p:scale>
          <a:sx n="108" d="100"/>
          <a:sy n="108" d="100"/>
        </p:scale>
        <p:origin x="16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43000" y="685800"/>
            <a:ext cx="4572000" cy="3429000"/>
          </a:xfrm>
          <a:prstGeom prst="rect">
            <a:avLst/>
          </a:prstGeom>
        </p:spPr>
        <p:txBody>
          <a:bodyPr/>
          <a:lstStyle/>
          <a:p>
            <a:endParaRPr/>
          </a:p>
        </p:txBody>
      </p:sp>
      <p:sp>
        <p:nvSpPr>
          <p:cNvPr id="121" name="Shape 12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5" name="Triangle"/>
          <p:cNvSpPr/>
          <p:nvPr/>
        </p:nvSpPr>
        <p:spPr>
          <a:xfrm>
            <a:off x="0" y="4662487"/>
            <a:ext cx="9150350" cy="31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07592"/>
              </a:gs>
              <a:gs pos="55000">
                <a:srgbClr val="48BBE0"/>
              </a:gs>
              <a:gs pos="100000">
                <a:srgbClr val="007592"/>
              </a:gs>
            </a:gsLst>
            <a:lin ang="3000000"/>
          </a:gradFill>
          <a:ln w="12700">
            <a:miter lim="400000"/>
          </a:ln>
        </p:spPr>
        <p:txBody>
          <a:bodyPr lIns="45719" rIns="45719" anchor="ctr"/>
          <a:lstStyle/>
          <a:p>
            <a:pPr algn="ctr">
              <a:defRPr>
                <a:solidFill>
                  <a:srgbClr val="FFFFFF"/>
                </a:solidFill>
              </a:defRPr>
            </a:pPr>
            <a:endParaRPr/>
          </a:p>
        </p:txBody>
      </p:sp>
      <p:grpSp>
        <p:nvGrpSpPr>
          <p:cNvPr id="20" name="Group"/>
          <p:cNvGrpSpPr/>
          <p:nvPr/>
        </p:nvGrpSpPr>
        <p:grpSpPr>
          <a:xfrm>
            <a:off x="-3175" y="4952999"/>
            <a:ext cx="9147176" cy="1911351"/>
            <a:chOff x="0" y="0"/>
            <a:chExt cx="9147175" cy="1911349"/>
          </a:xfrm>
        </p:grpSpPr>
        <p:sp>
          <p:nvSpPr>
            <p:cNvPr id="16" name="Triangle"/>
            <p:cNvSpPr/>
            <p:nvPr/>
          </p:nvSpPr>
          <p:spPr>
            <a:xfrm>
              <a:off x="1690687" y="-1"/>
              <a:ext cx="7456489" cy="4873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12831"/>
                  </a:lnTo>
                  <a:lnTo>
                    <a:pt x="21600" y="0"/>
                  </a:lnTo>
                  <a:close/>
                </a:path>
              </a:pathLst>
            </a:custGeom>
            <a:solidFill>
              <a:srgbClr val="9DCADC">
                <a:alpha val="40000"/>
              </a:srgbClr>
            </a:solidFill>
            <a:ln w="12700" cap="flat">
              <a:noFill/>
              <a:miter lim="400000"/>
            </a:ln>
            <a:effectLst/>
          </p:spPr>
          <p:txBody>
            <a:bodyPr wrap="square" lIns="45719" tIns="45719" rIns="45719" bIns="45719" numCol="1" anchor="t">
              <a:noAutofit/>
            </a:bodyPr>
            <a:lstStyle/>
            <a:p>
              <a:endParaRPr/>
            </a:p>
          </p:txBody>
        </p:sp>
        <p:sp>
          <p:nvSpPr>
            <p:cNvPr id="17" name="Line"/>
            <p:cNvSpPr/>
            <p:nvPr/>
          </p:nvSpPr>
          <p:spPr>
            <a:xfrm>
              <a:off x="39687" y="284163"/>
              <a:ext cx="9107488" cy="788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0" y="0"/>
                  </a:lnTo>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8" name="Shape"/>
            <p:cNvSpPr/>
            <p:nvPr/>
          </p:nvSpPr>
          <p:spPr>
            <a:xfrm>
              <a:off x="3764" y="47959"/>
              <a:ext cx="9143411" cy="18633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138"/>
                  </a:lnTo>
                  <a:lnTo>
                    <a:pt x="0" y="0"/>
                  </a:lnTo>
                  <a:close/>
                </a:path>
              </a:pathLst>
            </a:custGeom>
            <a:blipFill rotWithShape="1">
              <a:blip r:embed="rId2">
                <a:extLst>
                  <a:ext uri="{28A0092B-C50C-407E-A947-70E740481C1C}">
                    <a14:useLocalDpi xmlns:a14="http://schemas.microsoft.com/office/drawing/2010/main"/>
                  </a:ext>
                </a:extLst>
              </a:blip>
              <a:srcRect/>
              <a:tile tx="0" ty="0" sx="100000" sy="100000" flip="none" algn="tl"/>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 name="Line"/>
            <p:cNvSpPr/>
            <p:nvPr/>
          </p:nvSpPr>
          <p:spPr>
            <a:xfrm>
              <a:off x="-1" y="44654"/>
              <a:ext cx="9147177" cy="789996"/>
            </a:xfrm>
            <a:prstGeom prst="line">
              <a:avLst/>
            </a:prstGeom>
            <a:noFill/>
            <a:ln w="12065" cap="flat">
              <a:solidFill>
                <a:srgbClr val="5699AD"/>
              </a:solidFill>
              <a:prstDash val="solid"/>
              <a:miter lim="800000"/>
            </a:ln>
            <a:effectLst/>
          </p:spPr>
          <p:txBody>
            <a:bodyPr wrap="square" lIns="45719" tIns="45719" rIns="45719" bIns="45719" numCol="1" anchor="t">
              <a:noAutofit/>
            </a:bodyPr>
            <a:lstStyle/>
            <a:p>
              <a:pPr defTabSz="457200">
                <a:lnSpc>
                  <a:spcPts val="4000"/>
                </a:lnSpc>
                <a:defRPr sz="1700">
                  <a:solidFill>
                    <a:srgbClr val="222222"/>
                  </a:solidFill>
                  <a:latin typeface="+mn-lt"/>
                  <a:ea typeface="+mn-ea"/>
                  <a:cs typeface="+mn-cs"/>
                  <a:sym typeface="Helvetica Neue"/>
                </a:defRPr>
              </a:pPr>
              <a:endParaRPr/>
            </a:p>
          </p:txBody>
        </p:sp>
      </p:grpSp>
      <p:sp>
        <p:nvSpPr>
          <p:cNvPr id="21" name="Title Text"/>
          <p:cNvSpPr txBox="1">
            <a:spLocks noGrp="1"/>
          </p:cNvSpPr>
          <p:nvPr>
            <p:ph type="title"/>
          </p:nvPr>
        </p:nvSpPr>
        <p:spPr>
          <a:xfrm>
            <a:off x="685800" y="38100"/>
            <a:ext cx="7772400" cy="3544263"/>
          </a:xfrm>
          <a:prstGeom prst="rect">
            <a:avLst/>
          </a:prstGeom>
        </p:spPr>
        <p:txBody>
          <a:bodyPr anchor="b"/>
          <a:lstStyle>
            <a:lvl1pPr algn="r">
              <a:defRPr sz="4800"/>
            </a:lvl1pPr>
          </a:lstStyle>
          <a:p>
            <a:r>
              <a:t>Title Text</a:t>
            </a:r>
          </a:p>
        </p:txBody>
      </p:sp>
      <p:sp>
        <p:nvSpPr>
          <p:cNvPr id="22" name="Body Level One…"/>
          <p:cNvSpPr txBox="1">
            <a:spLocks noGrp="1"/>
          </p:cNvSpPr>
          <p:nvPr>
            <p:ph type="body" sz="half" idx="1"/>
          </p:nvPr>
        </p:nvSpPr>
        <p:spPr>
          <a:xfrm>
            <a:off x="685800" y="3611607"/>
            <a:ext cx="7772400" cy="2914204"/>
          </a:xfrm>
          <a:prstGeom prst="rect">
            <a:avLst/>
          </a:prstGeom>
        </p:spPr>
        <p:txBody>
          <a:bodyPr/>
          <a:lstStyle>
            <a:lvl1pPr marL="0" marR="64007" indent="0" algn="r">
              <a:buClrTx/>
              <a:buSzTx/>
              <a:buNone/>
              <a:defRPr sz="2700">
                <a:solidFill>
                  <a:srgbClr val="464646"/>
                </a:solidFill>
              </a:defRPr>
            </a:lvl1pPr>
            <a:lvl2pPr marL="0" marR="64007" indent="457200" algn="r">
              <a:buClrTx/>
              <a:buSzTx/>
              <a:buNone/>
              <a:defRPr sz="2700">
                <a:solidFill>
                  <a:srgbClr val="464646"/>
                </a:solidFill>
              </a:defRPr>
            </a:lvl2pPr>
            <a:lvl3pPr marL="0" marR="64007" indent="914400" algn="r">
              <a:buClrTx/>
              <a:buSzTx/>
              <a:buNone/>
              <a:defRPr sz="2700">
                <a:solidFill>
                  <a:srgbClr val="464646"/>
                </a:solidFill>
              </a:defRPr>
            </a:lvl3pPr>
            <a:lvl4pPr marL="0" marR="64007" indent="1371600" algn="r">
              <a:buClrTx/>
              <a:buSzTx/>
              <a:buNone/>
              <a:defRPr sz="2700">
                <a:solidFill>
                  <a:srgbClr val="464646"/>
                </a:solidFill>
              </a:defRPr>
            </a:lvl4pPr>
            <a:lvl5pPr marL="0" marR="64007" indent="1828800" algn="r">
              <a:buClrTx/>
              <a:buSzTx/>
              <a:buNone/>
              <a:defRPr sz="2700">
                <a:solidFill>
                  <a:srgbClr val="464646"/>
                </a:solidFill>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457200" y="210947"/>
            <a:ext cx="8229600" cy="1270382"/>
          </a:xfrm>
          <a:prstGeom prst="rect">
            <a:avLst/>
          </a:prstGeom>
        </p:spPr>
        <p:txBody>
          <a:bodyPr/>
          <a:lstStyle/>
          <a:p>
            <a:r>
              <a:t>Title Text</a:t>
            </a:r>
          </a:p>
        </p:txBody>
      </p:sp>
      <p:sp>
        <p:nvSpPr>
          <p:cNvPr id="104" name="Body Level One…"/>
          <p:cNvSpPr txBox="1">
            <a:spLocks noGrp="1"/>
          </p:cNvSpPr>
          <p:nvPr>
            <p:ph type="body" idx="1"/>
          </p:nvPr>
        </p:nvSpPr>
        <p:spPr>
          <a:xfrm>
            <a:off x="457200" y="1481328"/>
            <a:ext cx="8229600" cy="537667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2" name="Title Text"/>
          <p:cNvSpPr txBox="1">
            <a:spLocks noGrp="1"/>
          </p:cNvSpPr>
          <p:nvPr>
            <p:ph type="title"/>
          </p:nvPr>
        </p:nvSpPr>
        <p:spPr>
          <a:xfrm>
            <a:off x="6844013" y="0"/>
            <a:ext cx="1777471" cy="6142041"/>
          </a:xfrm>
          <a:prstGeom prst="rect">
            <a:avLst/>
          </a:prstGeom>
        </p:spPr>
        <p:txBody>
          <a:bodyPr/>
          <a:lstStyle/>
          <a:p>
            <a:r>
              <a:t>Title Text</a:t>
            </a:r>
          </a:p>
        </p:txBody>
      </p:sp>
      <p:sp>
        <p:nvSpPr>
          <p:cNvPr id="113" name="Body Level One…"/>
          <p:cNvSpPr txBox="1">
            <a:spLocks noGrp="1"/>
          </p:cNvSpPr>
          <p:nvPr>
            <p:ph type="body" idx="1"/>
          </p:nvPr>
        </p:nvSpPr>
        <p:spPr>
          <a:xfrm>
            <a:off x="457200" y="274640"/>
            <a:ext cx="6324600" cy="65833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5" name="Triangle"/>
          <p:cNvSpPr/>
          <p:nvPr/>
        </p:nvSpPr>
        <p:spPr>
          <a:xfrm>
            <a:off x="0" y="4662487"/>
            <a:ext cx="9150350" cy="31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07592"/>
              </a:gs>
              <a:gs pos="55000">
                <a:srgbClr val="48BBE0"/>
              </a:gs>
              <a:gs pos="100000">
                <a:srgbClr val="007592"/>
              </a:gs>
            </a:gsLst>
            <a:lin ang="3000000"/>
          </a:gradFill>
          <a:ln w="12700">
            <a:miter lim="400000"/>
          </a:ln>
        </p:spPr>
        <p:txBody>
          <a:bodyPr lIns="45719" rIns="45719" anchor="ctr"/>
          <a:lstStyle/>
          <a:p>
            <a:pPr algn="ctr">
              <a:defRPr>
                <a:solidFill>
                  <a:srgbClr val="FFFFFF"/>
                </a:solidFill>
              </a:defRPr>
            </a:pPr>
            <a:endParaRPr/>
          </a:p>
        </p:txBody>
      </p:sp>
      <p:grpSp>
        <p:nvGrpSpPr>
          <p:cNvPr id="20" name="Group"/>
          <p:cNvGrpSpPr/>
          <p:nvPr/>
        </p:nvGrpSpPr>
        <p:grpSpPr>
          <a:xfrm>
            <a:off x="-3175" y="4952999"/>
            <a:ext cx="9147176" cy="1911351"/>
            <a:chOff x="0" y="0"/>
            <a:chExt cx="9147175" cy="1911349"/>
          </a:xfrm>
        </p:grpSpPr>
        <p:sp>
          <p:nvSpPr>
            <p:cNvPr id="16" name="Triangle"/>
            <p:cNvSpPr/>
            <p:nvPr/>
          </p:nvSpPr>
          <p:spPr>
            <a:xfrm>
              <a:off x="1690687" y="-1"/>
              <a:ext cx="7456489" cy="4873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12831"/>
                  </a:lnTo>
                  <a:lnTo>
                    <a:pt x="21600" y="0"/>
                  </a:lnTo>
                  <a:close/>
                </a:path>
              </a:pathLst>
            </a:custGeom>
            <a:solidFill>
              <a:srgbClr val="9DCADC">
                <a:alpha val="40000"/>
              </a:srgbClr>
            </a:solidFill>
            <a:ln w="12700" cap="flat">
              <a:noFill/>
              <a:miter lim="400000"/>
            </a:ln>
            <a:effectLst/>
          </p:spPr>
          <p:txBody>
            <a:bodyPr wrap="square" lIns="45719" tIns="45719" rIns="45719" bIns="45719" numCol="1" anchor="t">
              <a:noAutofit/>
            </a:bodyPr>
            <a:lstStyle/>
            <a:p>
              <a:endParaRPr/>
            </a:p>
          </p:txBody>
        </p:sp>
        <p:sp>
          <p:nvSpPr>
            <p:cNvPr id="17" name="Line"/>
            <p:cNvSpPr/>
            <p:nvPr/>
          </p:nvSpPr>
          <p:spPr>
            <a:xfrm>
              <a:off x="39687" y="284163"/>
              <a:ext cx="9107488" cy="788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0" y="0"/>
                  </a:lnTo>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8" name="Shape"/>
            <p:cNvSpPr/>
            <p:nvPr/>
          </p:nvSpPr>
          <p:spPr>
            <a:xfrm>
              <a:off x="3764" y="47959"/>
              <a:ext cx="9143411" cy="18633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138"/>
                  </a:lnTo>
                  <a:lnTo>
                    <a:pt x="0" y="0"/>
                  </a:lnTo>
                  <a:close/>
                </a:path>
              </a:pathLst>
            </a:custGeom>
            <a:blipFill rotWithShape="1">
              <a:blip r:embed="rId2">
                <a:extLst>
                  <a:ext uri="{28A0092B-C50C-407E-A947-70E740481C1C}">
                    <a14:useLocalDpi xmlns:a14="http://schemas.microsoft.com/office/drawing/2010/main" val="0"/>
                  </a:ext>
                </a:extLst>
              </a:blip>
              <a:srcRect/>
              <a:tile tx="0" ty="0" sx="100000" sy="100000" flip="none" algn="tl"/>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 name="Line"/>
            <p:cNvSpPr/>
            <p:nvPr/>
          </p:nvSpPr>
          <p:spPr>
            <a:xfrm>
              <a:off x="-1" y="44654"/>
              <a:ext cx="9147177" cy="789996"/>
            </a:xfrm>
            <a:prstGeom prst="line">
              <a:avLst/>
            </a:prstGeom>
            <a:noFill/>
            <a:ln w="12065" cap="flat">
              <a:solidFill>
                <a:srgbClr val="5699AD"/>
              </a:solidFill>
              <a:prstDash val="solid"/>
              <a:miter lim="800000"/>
            </a:ln>
            <a:effectLst/>
          </p:spPr>
          <p:txBody>
            <a:bodyPr wrap="square" lIns="45719" tIns="45719" rIns="45719" bIns="45719" numCol="1" anchor="t">
              <a:noAutofit/>
            </a:bodyPr>
            <a:lstStyle/>
            <a:p>
              <a:pPr defTabSz="457200">
                <a:lnSpc>
                  <a:spcPts val="4000"/>
                </a:lnSpc>
                <a:defRPr sz="1700">
                  <a:solidFill>
                    <a:srgbClr val="222222"/>
                  </a:solidFill>
                  <a:latin typeface="+mn-lt"/>
                  <a:ea typeface="+mn-ea"/>
                  <a:cs typeface="+mn-cs"/>
                  <a:sym typeface="Helvetica Neue"/>
                </a:defRPr>
              </a:pPr>
              <a:endParaRPr/>
            </a:p>
          </p:txBody>
        </p:sp>
      </p:grpSp>
      <p:sp>
        <p:nvSpPr>
          <p:cNvPr id="21" name="Title Text"/>
          <p:cNvSpPr txBox="1">
            <a:spLocks noGrp="1"/>
          </p:cNvSpPr>
          <p:nvPr>
            <p:ph type="title"/>
          </p:nvPr>
        </p:nvSpPr>
        <p:spPr>
          <a:xfrm>
            <a:off x="685800" y="38100"/>
            <a:ext cx="7772400" cy="3544263"/>
          </a:xfrm>
          <a:prstGeom prst="rect">
            <a:avLst/>
          </a:prstGeom>
        </p:spPr>
        <p:txBody>
          <a:bodyPr anchor="b"/>
          <a:lstStyle>
            <a:lvl1pPr algn="r">
              <a:defRPr sz="4800"/>
            </a:lvl1pPr>
          </a:lstStyle>
          <a:p>
            <a:r>
              <a:t>Title Text</a:t>
            </a:r>
          </a:p>
        </p:txBody>
      </p:sp>
      <p:sp>
        <p:nvSpPr>
          <p:cNvPr id="22" name="Body Level One…"/>
          <p:cNvSpPr txBox="1">
            <a:spLocks noGrp="1"/>
          </p:cNvSpPr>
          <p:nvPr>
            <p:ph type="body" sz="half" idx="1"/>
          </p:nvPr>
        </p:nvSpPr>
        <p:spPr>
          <a:xfrm>
            <a:off x="685800" y="3611607"/>
            <a:ext cx="7772400" cy="2914204"/>
          </a:xfrm>
          <a:prstGeom prst="rect">
            <a:avLst/>
          </a:prstGeom>
        </p:spPr>
        <p:txBody>
          <a:bodyPr/>
          <a:lstStyle>
            <a:lvl1pPr marL="0" marR="64007" indent="0" algn="r">
              <a:buClrTx/>
              <a:buSzTx/>
              <a:buNone/>
              <a:defRPr sz="2700">
                <a:solidFill>
                  <a:srgbClr val="464646"/>
                </a:solidFill>
              </a:defRPr>
            </a:lvl1pPr>
            <a:lvl2pPr marL="0" marR="64007" indent="457200" algn="r">
              <a:buClrTx/>
              <a:buSzTx/>
              <a:buNone/>
              <a:defRPr sz="2700">
                <a:solidFill>
                  <a:srgbClr val="464646"/>
                </a:solidFill>
              </a:defRPr>
            </a:lvl2pPr>
            <a:lvl3pPr marL="0" marR="64007" indent="914400" algn="r">
              <a:buClrTx/>
              <a:buSzTx/>
              <a:buNone/>
              <a:defRPr sz="2700">
                <a:solidFill>
                  <a:srgbClr val="464646"/>
                </a:solidFill>
              </a:defRPr>
            </a:lvl3pPr>
            <a:lvl4pPr marL="0" marR="64007" indent="1371600" algn="r">
              <a:buClrTx/>
              <a:buSzTx/>
              <a:buNone/>
              <a:defRPr sz="2700">
                <a:solidFill>
                  <a:srgbClr val="464646"/>
                </a:solidFill>
              </a:defRPr>
            </a:lvl4pPr>
            <a:lvl5pPr marL="0" marR="64007" indent="1828800" algn="r">
              <a:buClrTx/>
              <a:buSzTx/>
              <a:buNone/>
              <a:defRPr sz="2700">
                <a:solidFill>
                  <a:srgbClr val="464646"/>
                </a:solidFill>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Title Text"/>
          <p:cNvSpPr txBox="1">
            <a:spLocks noGrp="1"/>
          </p:cNvSpPr>
          <p:nvPr>
            <p:ph type="title"/>
          </p:nvPr>
        </p:nvSpPr>
        <p:spPr>
          <a:prstGeom prst="rect">
            <a:avLst/>
          </a:prstGeom>
        </p:spPr>
        <p:txBody>
          <a:body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535353"/>
        </a:solidFill>
        <a:effectLst/>
      </p:bgPr>
    </p:bg>
    <p:spTree>
      <p:nvGrpSpPr>
        <p:cNvPr id="1" name=""/>
        <p:cNvGrpSpPr/>
        <p:nvPr/>
      </p:nvGrpSpPr>
      <p:grpSpPr>
        <a:xfrm>
          <a:off x="0" y="0"/>
          <a:ext cx="0" cy="0"/>
          <a:chOff x="0" y="0"/>
          <a:chExt cx="0" cy="0"/>
        </a:xfrm>
      </p:grpSpPr>
      <p:sp>
        <p:nvSpPr>
          <p:cNvPr id="39" name="Chevron"/>
          <p:cNvSpPr/>
          <p:nvPr/>
        </p:nvSpPr>
        <p:spPr>
          <a:xfrm>
            <a:off x="3636962" y="3005138"/>
            <a:ext cx="182563"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bevel/>
          </a:ln>
          <a:effectLst>
            <a:outerShdw blurRad="50800" dist="25400" dir="5400000" rotWithShape="0">
              <a:srgbClr val="000000">
                <a:alpha val="46000"/>
              </a:srgbClr>
            </a:outerShdw>
          </a:effectLst>
        </p:spPr>
        <p:txBody>
          <a:bodyPr lIns="45719" rIns="45719" anchor="ctr"/>
          <a:lstStyle/>
          <a:p>
            <a:pPr>
              <a:defRPr>
                <a:solidFill>
                  <a:srgbClr val="FFFFFF"/>
                </a:solidFill>
              </a:defRPr>
            </a:pPr>
            <a:endParaRPr/>
          </a:p>
        </p:txBody>
      </p:sp>
      <p:sp>
        <p:nvSpPr>
          <p:cNvPr id="40" name="Chevron"/>
          <p:cNvSpPr/>
          <p:nvPr/>
        </p:nvSpPr>
        <p:spPr>
          <a:xfrm>
            <a:off x="3449637" y="3005138"/>
            <a:ext cx="184151"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bevel/>
          </a:ln>
          <a:effectLst>
            <a:outerShdw blurRad="50800" dist="25400" dir="5400000" rotWithShape="0">
              <a:srgbClr val="000000">
                <a:alpha val="46000"/>
              </a:srgbClr>
            </a:outerShdw>
          </a:effectLst>
        </p:spPr>
        <p:txBody>
          <a:bodyPr lIns="45719" rIns="45719" anchor="ctr"/>
          <a:lstStyle/>
          <a:p>
            <a:pPr>
              <a:defRPr>
                <a:solidFill>
                  <a:srgbClr val="FFFFFF"/>
                </a:solidFill>
              </a:defRPr>
            </a:pPr>
            <a:endParaRPr/>
          </a:p>
        </p:txBody>
      </p:sp>
      <p:sp>
        <p:nvSpPr>
          <p:cNvPr id="41" name="Title Text"/>
          <p:cNvSpPr txBox="1">
            <a:spLocks noGrp="1"/>
          </p:cNvSpPr>
          <p:nvPr>
            <p:ph type="title"/>
          </p:nvPr>
        </p:nvSpPr>
        <p:spPr>
          <a:xfrm>
            <a:off x="722376" y="0"/>
            <a:ext cx="7772401" cy="2888513"/>
          </a:xfrm>
          <a:prstGeom prst="rect">
            <a:avLst/>
          </a:prstGeom>
        </p:spPr>
        <p:txBody>
          <a:bodyPr anchor="b"/>
          <a:lstStyle>
            <a:lvl1pPr algn="r">
              <a:defRPr sz="4800">
                <a:solidFill>
                  <a:srgbClr val="DEF5FA"/>
                </a:solidFill>
              </a:defRPr>
            </a:lvl1pPr>
          </a:lstStyle>
          <a:p>
            <a:r>
              <a:t>Title Text</a:t>
            </a:r>
          </a:p>
        </p:txBody>
      </p:sp>
      <p:sp>
        <p:nvSpPr>
          <p:cNvPr id="42" name="Body Level One…"/>
          <p:cNvSpPr txBox="1">
            <a:spLocks noGrp="1"/>
          </p:cNvSpPr>
          <p:nvPr>
            <p:ph type="body" sz="half" idx="1"/>
          </p:nvPr>
        </p:nvSpPr>
        <p:spPr>
          <a:xfrm>
            <a:off x="3922712" y="2931711"/>
            <a:ext cx="4572001" cy="3169389"/>
          </a:xfrm>
          <a:prstGeom prst="rect">
            <a:avLst/>
          </a:prstGeom>
        </p:spPr>
        <p:txBody>
          <a:bodyPr/>
          <a:lstStyle>
            <a:lvl1pPr marL="0" indent="0">
              <a:buClrTx/>
              <a:buSzTx/>
              <a:buNone/>
              <a:defRPr sz="2300"/>
            </a:lvl1pPr>
            <a:lvl2pPr marL="0" indent="392112">
              <a:buClrTx/>
              <a:buSzTx/>
              <a:buNone/>
              <a:defRPr sz="2300"/>
            </a:lvl2pPr>
            <a:lvl3pPr marL="0" indent="630237">
              <a:buClrTx/>
              <a:buSzTx/>
              <a:buNone/>
              <a:defRPr sz="2300"/>
            </a:lvl3pPr>
            <a:lvl4pPr marL="0" indent="914400">
              <a:buClrTx/>
              <a:buSzTx/>
              <a:buNone/>
              <a:defRPr sz="2300"/>
            </a:lvl4pPr>
            <a:lvl5pPr marL="0" indent="1143000">
              <a:buClrTx/>
              <a:buSzTx/>
              <a:buNone/>
              <a:defRPr sz="23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bg>
      <p:bgPr>
        <a:solidFill>
          <a:srgbClr val="535353"/>
        </a:solidFill>
        <a:effectLst/>
      </p:bgPr>
    </p:bg>
    <p:spTree>
      <p:nvGrpSpPr>
        <p:cNvPr id="1" name=""/>
        <p:cNvGrpSpPr/>
        <p:nvPr/>
      </p:nvGrpSpPr>
      <p:grpSpPr>
        <a:xfrm>
          <a:off x="0" y="0"/>
          <a:ext cx="0" cy="0"/>
          <a:chOff x="0" y="0"/>
          <a:chExt cx="0" cy="0"/>
        </a:xfrm>
      </p:grpSpPr>
      <p:sp>
        <p:nvSpPr>
          <p:cNvPr id="50" name="Body Level One…"/>
          <p:cNvSpPr txBox="1">
            <a:spLocks noGrp="1"/>
          </p:cNvSpPr>
          <p:nvPr>
            <p:ph type="body" sz="half" idx="1"/>
          </p:nvPr>
        </p:nvSpPr>
        <p:spPr>
          <a:xfrm>
            <a:off x="457200" y="1481327"/>
            <a:ext cx="4038600" cy="5376674"/>
          </a:xfrm>
          <a:prstGeom prst="rect">
            <a:avLst/>
          </a:prstGeom>
        </p:spPr>
        <p:txBody>
          <a:bodyPr/>
          <a:lstStyle>
            <a:lvl1pPr marL="365125" indent="-255588">
              <a:defRPr sz="2800"/>
            </a:lvl1pPr>
            <a:lvl2pPr marL="658812" indent="-266700">
              <a:defRPr sz="2800"/>
            </a:lvl2pPr>
            <a:lvl3pPr marL="950277" indent="-320039">
              <a:defRPr sz="2800"/>
            </a:lvl3pPr>
            <a:lvl4pPr marL="1270000" indent="-355600">
              <a:defRPr sz="2800"/>
            </a:lvl4pPr>
            <a:lvl5pPr marL="1498600" indent="-355600">
              <a:defRPr sz="2800"/>
            </a:lvl5pPr>
          </a:lstStyle>
          <a:p>
            <a:r>
              <a:t>Body Level One</a:t>
            </a:r>
          </a:p>
          <a:p>
            <a:pPr lvl="1"/>
            <a:r>
              <a:t>Body Level Two</a:t>
            </a:r>
          </a:p>
          <a:p>
            <a:pPr lvl="2"/>
            <a:r>
              <a:t>Body Level Three</a:t>
            </a:r>
          </a:p>
          <a:p>
            <a:pPr lvl="3"/>
            <a:r>
              <a:t>Body Level Four</a:t>
            </a:r>
          </a:p>
          <a:p>
            <a:pPr lvl="4"/>
            <a:r>
              <a:t>Body Level Five</a:t>
            </a:r>
          </a:p>
        </p:txBody>
      </p:sp>
      <p:sp>
        <p:nvSpPr>
          <p:cNvPr id="51" name="Title Text"/>
          <p:cNvSpPr txBox="1">
            <a:spLocks noGrp="1"/>
          </p:cNvSpPr>
          <p:nvPr>
            <p:ph type="title"/>
          </p:nvPr>
        </p:nvSpPr>
        <p:spPr>
          <a:xfrm>
            <a:off x="457200" y="210948"/>
            <a:ext cx="8229600" cy="1270381"/>
          </a:xfrm>
          <a:prstGeom prst="rect">
            <a:avLst/>
          </a:prstGeom>
        </p:spPr>
        <p:txBody>
          <a:bodyPr/>
          <a:lstStyle>
            <a:lvl1pPr>
              <a:defRPr>
                <a:solidFill>
                  <a:srgbClr val="DEF5FA"/>
                </a:solidFill>
              </a:defRPr>
            </a:lvl1pPr>
          </a:lstStyle>
          <a:p>
            <a:r>
              <a:t>Title Text</a:t>
            </a:r>
          </a:p>
        </p:txBody>
      </p:sp>
      <p:sp>
        <p:nvSpPr>
          <p:cNvPr id="5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mparison">
    <p:bg>
      <p:bgPr>
        <a:blipFill rotWithShape="1">
          <a:blip r:embed="rId2">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9" name="Title Text"/>
          <p:cNvSpPr txBox="1">
            <a:spLocks noGrp="1"/>
          </p:cNvSpPr>
          <p:nvPr>
            <p:ph type="title"/>
          </p:nvPr>
        </p:nvSpPr>
        <p:spPr>
          <a:xfrm>
            <a:off x="457200" y="0"/>
            <a:ext cx="8229600" cy="1689100"/>
          </a:xfrm>
          <a:prstGeom prst="rect">
            <a:avLst/>
          </a:prstGeom>
        </p:spPr>
        <p:txBody>
          <a:bodyPr/>
          <a:lstStyle/>
          <a:p>
            <a:r>
              <a:t>Title Text</a:t>
            </a:r>
          </a:p>
        </p:txBody>
      </p:sp>
      <p:sp>
        <p:nvSpPr>
          <p:cNvPr id="60" name="Body Level One…"/>
          <p:cNvSpPr txBox="1">
            <a:spLocks noGrp="1"/>
          </p:cNvSpPr>
          <p:nvPr>
            <p:ph type="body" sz="quarter" idx="1"/>
          </p:nvPr>
        </p:nvSpPr>
        <p:spPr>
          <a:xfrm>
            <a:off x="457200" y="4724400"/>
            <a:ext cx="4040188" cy="2133600"/>
          </a:xfrm>
          <a:prstGeom prst="rect">
            <a:avLst/>
          </a:prstGeom>
          <a:solidFill>
            <a:schemeClr val="accent1"/>
          </a:solidFill>
          <a:ln w="9652">
            <a:solidFill>
              <a:schemeClr val="accent1"/>
            </a:solidFill>
            <a:miter lim="800000"/>
          </a:ln>
        </p:spPr>
        <p:txBody>
          <a:bodyPr anchor="ctr"/>
          <a:lstStyle>
            <a:lvl1pPr marL="0" indent="0">
              <a:buClrTx/>
              <a:buSzTx/>
              <a:buNone/>
              <a:defRPr sz="2400"/>
            </a:lvl1pPr>
            <a:lvl2pPr marL="0" indent="392112">
              <a:buClrTx/>
              <a:buSzTx/>
              <a:buNone/>
              <a:defRPr sz="2400"/>
            </a:lvl2pPr>
            <a:lvl3pPr marL="0" indent="630237">
              <a:buClrTx/>
              <a:buSzTx/>
              <a:buNone/>
              <a:defRPr sz="2400"/>
            </a:lvl3pPr>
            <a:lvl4pPr marL="0" indent="914400">
              <a:buClrTx/>
              <a:buSzTx/>
              <a:buNone/>
              <a:defRPr sz="2400"/>
            </a:lvl4pPr>
            <a:lvl5pPr marL="0" indent="1143000">
              <a:buClrTx/>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bg>
      <p:bgPr>
        <a:solidFill>
          <a:srgbClr val="535353"/>
        </a:solidFill>
        <a:effectLst/>
      </p:bgPr>
    </p:bg>
    <p:spTree>
      <p:nvGrpSpPr>
        <p:cNvPr id="1" name=""/>
        <p:cNvGrpSpPr/>
        <p:nvPr/>
      </p:nvGrpSpPr>
      <p:grpSpPr>
        <a:xfrm>
          <a:off x="0" y="0"/>
          <a:ext cx="0" cy="0"/>
          <a:chOff x="0" y="0"/>
          <a:chExt cx="0" cy="0"/>
        </a:xfrm>
      </p:grpSpPr>
      <p:sp>
        <p:nvSpPr>
          <p:cNvPr id="68" name="Title Text"/>
          <p:cNvSpPr txBox="1">
            <a:spLocks noGrp="1"/>
          </p:cNvSpPr>
          <p:nvPr>
            <p:ph type="title"/>
          </p:nvPr>
        </p:nvSpPr>
        <p:spPr>
          <a:xfrm>
            <a:off x="457200" y="92076"/>
            <a:ext cx="8229600" cy="1508125"/>
          </a:xfrm>
          <a:prstGeom prst="rect">
            <a:avLst/>
          </a:prstGeom>
        </p:spPr>
        <p:txBody>
          <a:bodyPr/>
          <a:lstStyle>
            <a:lvl1pPr>
              <a:defRPr>
                <a:solidFill>
                  <a:srgbClr val="DEF5FA"/>
                </a:solidFill>
              </a:defRPr>
            </a:lvl1pPr>
          </a:lstStyle>
          <a:p>
            <a:r>
              <a:t>Title Text</a:t>
            </a:r>
          </a:p>
        </p:txBody>
      </p:sp>
      <p:sp>
        <p:nvSpPr>
          <p:cNvPr id="6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t with Caption">
    <p:bg>
      <p:bgPr>
        <a:blipFill rotWithShape="1">
          <a:blip r:embed="rId2">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83" name="Title Text"/>
          <p:cNvSpPr txBox="1">
            <a:spLocks noGrp="1"/>
          </p:cNvSpPr>
          <p:nvPr>
            <p:ph type="title"/>
          </p:nvPr>
        </p:nvSpPr>
        <p:spPr>
          <a:xfrm>
            <a:off x="914400" y="4876800"/>
            <a:ext cx="7481776" cy="478302"/>
          </a:xfrm>
          <a:prstGeom prst="rect">
            <a:avLst/>
          </a:prstGeom>
        </p:spPr>
        <p:txBody>
          <a:bodyPr anchor="t">
            <a:noAutofit/>
          </a:bodyPr>
          <a:lstStyle>
            <a:lvl1pPr algn="r">
              <a:defRPr sz="2500">
                <a:solidFill>
                  <a:schemeClr val="accent1"/>
                </a:solidFill>
              </a:defRPr>
            </a:lvl1pPr>
          </a:lstStyle>
          <a:p>
            <a:pPr>
              <a:defRPr>
                <a:effectLst/>
              </a:defRPr>
            </a:pPr>
            <a:r>
              <a:t>Title Text</a:t>
            </a:r>
          </a:p>
        </p:txBody>
      </p:sp>
      <p:sp>
        <p:nvSpPr>
          <p:cNvPr id="84" name="Body Level One…"/>
          <p:cNvSpPr txBox="1">
            <a:spLocks noGrp="1"/>
          </p:cNvSpPr>
          <p:nvPr>
            <p:ph type="body" sz="quarter" idx="1"/>
          </p:nvPr>
        </p:nvSpPr>
        <p:spPr>
          <a:xfrm>
            <a:off x="4419600" y="5355101"/>
            <a:ext cx="3974592" cy="1502899"/>
          </a:xfrm>
          <a:prstGeom prst="rect">
            <a:avLst/>
          </a:prstGeom>
        </p:spPr>
        <p:txBody>
          <a:bodyPr/>
          <a:lstStyle>
            <a:lvl1pPr marL="0" indent="0" algn="r">
              <a:buClrTx/>
              <a:buSzTx/>
              <a:buNone/>
              <a:defRPr sz="1600">
                <a:solidFill>
                  <a:srgbClr val="000000"/>
                </a:solidFill>
              </a:defRPr>
            </a:lvl1pPr>
            <a:lvl2pPr marL="0" indent="392112" algn="r">
              <a:buClrTx/>
              <a:buSzTx/>
              <a:buNone/>
              <a:defRPr sz="1600">
                <a:solidFill>
                  <a:srgbClr val="000000"/>
                </a:solidFill>
              </a:defRPr>
            </a:lvl2pPr>
            <a:lvl3pPr marL="0" indent="630237" algn="r">
              <a:buClrTx/>
              <a:buSzTx/>
              <a:buNone/>
              <a:defRPr sz="1600">
                <a:solidFill>
                  <a:srgbClr val="000000"/>
                </a:solidFill>
              </a:defRPr>
            </a:lvl3pPr>
            <a:lvl4pPr marL="0" indent="914400" algn="r">
              <a:buClrTx/>
              <a:buSzTx/>
              <a:buNone/>
              <a:defRPr sz="1600">
                <a:solidFill>
                  <a:srgbClr val="000000"/>
                </a:solidFill>
              </a:defRPr>
            </a:lvl4pPr>
            <a:lvl5pPr marL="0" indent="1143000" algn="r">
              <a:buClrTx/>
              <a:buSzTx/>
              <a:buNone/>
              <a:defRPr sz="16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Title Text"/>
          <p:cNvSpPr txBox="1">
            <a:spLocks noGrp="1"/>
          </p:cNvSpPr>
          <p:nvPr>
            <p:ph type="title"/>
          </p:nvPr>
        </p:nvSpPr>
        <p:spPr>
          <a:prstGeom prst="rect">
            <a:avLst/>
          </a:prstGeom>
        </p:spPr>
        <p:txBody>
          <a:body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535353"/>
        </a:solidFill>
        <a:effectLst/>
      </p:bgPr>
    </p:bg>
    <p:spTree>
      <p:nvGrpSpPr>
        <p:cNvPr id="1" name=""/>
        <p:cNvGrpSpPr/>
        <p:nvPr/>
      </p:nvGrpSpPr>
      <p:grpSpPr>
        <a:xfrm>
          <a:off x="0" y="0"/>
          <a:ext cx="0" cy="0"/>
          <a:chOff x="0" y="0"/>
          <a:chExt cx="0" cy="0"/>
        </a:xfrm>
      </p:grpSpPr>
      <p:sp>
        <p:nvSpPr>
          <p:cNvPr id="92" name="Chevron"/>
          <p:cNvSpPr/>
          <p:nvPr/>
        </p:nvSpPr>
        <p:spPr>
          <a:xfrm>
            <a:off x="8664575" y="4987925"/>
            <a:ext cx="182563" cy="228600"/>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bevel/>
          </a:ln>
          <a:effectLst>
            <a:outerShdw blurRad="50800" dist="25400" dir="5400000" rotWithShape="0">
              <a:srgbClr val="000000">
                <a:alpha val="46000"/>
              </a:srgbClr>
            </a:outerShdw>
          </a:effectLst>
        </p:spPr>
        <p:txBody>
          <a:bodyPr lIns="45719" rIns="45719" anchor="ctr"/>
          <a:lstStyle/>
          <a:p>
            <a:pPr>
              <a:defRPr>
                <a:solidFill>
                  <a:srgbClr val="FFFFFF"/>
                </a:solidFill>
              </a:defRPr>
            </a:pPr>
            <a:endParaRPr/>
          </a:p>
        </p:txBody>
      </p:sp>
      <p:sp>
        <p:nvSpPr>
          <p:cNvPr id="93" name="Chevron"/>
          <p:cNvSpPr/>
          <p:nvPr/>
        </p:nvSpPr>
        <p:spPr>
          <a:xfrm>
            <a:off x="8477250" y="4987925"/>
            <a:ext cx="182563" cy="228600"/>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bevel/>
          </a:ln>
          <a:effectLst>
            <a:outerShdw blurRad="50800" dist="25400" dir="5400000" rotWithShape="0">
              <a:srgbClr val="000000">
                <a:alpha val="46000"/>
              </a:srgbClr>
            </a:outerShdw>
          </a:effectLst>
        </p:spPr>
        <p:txBody>
          <a:bodyPr lIns="45719" rIns="45719" anchor="ctr"/>
          <a:lstStyle/>
          <a:p>
            <a:pPr>
              <a:defRPr>
                <a:solidFill>
                  <a:srgbClr val="FFFFFF"/>
                </a:solidFill>
              </a:defRPr>
            </a:pPr>
            <a:endParaRPr/>
          </a:p>
        </p:txBody>
      </p:sp>
      <p:sp>
        <p:nvSpPr>
          <p:cNvPr id="94" name="Body Level One…"/>
          <p:cNvSpPr txBox="1">
            <a:spLocks noGrp="1"/>
          </p:cNvSpPr>
          <p:nvPr>
            <p:ph type="body" sz="quarter" idx="1"/>
          </p:nvPr>
        </p:nvSpPr>
        <p:spPr>
          <a:xfrm>
            <a:off x="1141231" y="5443401"/>
            <a:ext cx="7162801" cy="1414599"/>
          </a:xfrm>
          <a:prstGeom prst="rect">
            <a:avLst/>
          </a:prstGeom>
        </p:spPr>
        <p:txBody>
          <a:bodyPr lIns="0" tIns="0" rIns="0" bIns="0"/>
          <a:lstStyle>
            <a:lvl1pPr marL="0" marR="18288" indent="0" algn="r">
              <a:buClrTx/>
              <a:buSzTx/>
              <a:buNone/>
              <a:defRPr sz="1400"/>
            </a:lvl1pPr>
            <a:lvl2pPr marL="658812" marR="18288" indent="-266700" algn="r">
              <a:buClrTx/>
              <a:defRPr sz="1400"/>
            </a:lvl2pPr>
            <a:lvl3pPr marL="950277" marR="18288" indent="-320039" algn="r">
              <a:buClrTx/>
              <a:defRPr sz="1400"/>
            </a:lvl3pPr>
            <a:lvl4pPr marL="1270000" marR="18288" indent="-355600" algn="r">
              <a:buClrTx/>
              <a:defRPr sz="1400"/>
            </a:lvl4pPr>
            <a:lvl5pPr marL="1498600" marR="18288" indent="-355600" algn="r">
              <a:buClrTx/>
              <a:defRPr sz="1400"/>
            </a:lvl5pPr>
          </a:lstStyle>
          <a:p>
            <a:r>
              <a:t>Body Level One</a:t>
            </a:r>
          </a:p>
          <a:p>
            <a:pPr lvl="1"/>
            <a:r>
              <a:t>Body Level Two</a:t>
            </a:r>
          </a:p>
          <a:p>
            <a:pPr lvl="2"/>
            <a:r>
              <a:t>Body Level Three</a:t>
            </a:r>
          </a:p>
          <a:p>
            <a:pPr lvl="3"/>
            <a:r>
              <a:t>Body Level Four</a:t>
            </a:r>
          </a:p>
          <a:p>
            <a:pPr lvl="4"/>
            <a:r>
              <a:t>Body Level Five</a:t>
            </a:r>
          </a:p>
        </p:txBody>
      </p:sp>
      <p:sp>
        <p:nvSpPr>
          <p:cNvPr id="95" name="Title Text"/>
          <p:cNvSpPr txBox="1">
            <a:spLocks noGrp="1"/>
          </p:cNvSpPr>
          <p:nvPr>
            <p:ph type="title"/>
          </p:nvPr>
        </p:nvSpPr>
        <p:spPr>
          <a:xfrm>
            <a:off x="228600" y="4865122"/>
            <a:ext cx="8075432" cy="578280"/>
          </a:xfrm>
          <a:prstGeom prst="rect">
            <a:avLst/>
          </a:prstGeom>
        </p:spPr>
        <p:txBody>
          <a:bodyPr anchor="t"/>
          <a:lstStyle>
            <a:lvl1pPr algn="r">
              <a:defRPr sz="3000">
                <a:solidFill>
                  <a:schemeClr val="accent1"/>
                </a:solidFill>
                <a:effectLst>
                  <a:outerShdw blurRad="50800" dist="25000" dir="5400000" rotWithShape="0">
                    <a:srgbClr val="000000">
                      <a:alpha val="45000"/>
                    </a:srgbClr>
                  </a:outerShdw>
                </a:effectLst>
              </a:defRPr>
            </a:lvl1pPr>
          </a:lstStyle>
          <a:p>
            <a:r>
              <a:t>Title Text</a:t>
            </a:r>
          </a:p>
        </p:txBody>
      </p:sp>
      <p:sp>
        <p:nvSpPr>
          <p:cNvPr id="9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457200" y="210947"/>
            <a:ext cx="8229600" cy="1270382"/>
          </a:xfrm>
          <a:prstGeom prst="rect">
            <a:avLst/>
          </a:prstGeom>
        </p:spPr>
        <p:txBody>
          <a:bodyPr/>
          <a:lstStyle/>
          <a:p>
            <a:r>
              <a:t>Title Text</a:t>
            </a:r>
          </a:p>
        </p:txBody>
      </p:sp>
      <p:sp>
        <p:nvSpPr>
          <p:cNvPr id="104" name="Body Level One…"/>
          <p:cNvSpPr txBox="1">
            <a:spLocks noGrp="1"/>
          </p:cNvSpPr>
          <p:nvPr>
            <p:ph type="body" idx="1"/>
          </p:nvPr>
        </p:nvSpPr>
        <p:spPr>
          <a:xfrm>
            <a:off x="457200" y="1481328"/>
            <a:ext cx="8229600" cy="537667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2" name="Title Text"/>
          <p:cNvSpPr txBox="1">
            <a:spLocks noGrp="1"/>
          </p:cNvSpPr>
          <p:nvPr>
            <p:ph type="title"/>
          </p:nvPr>
        </p:nvSpPr>
        <p:spPr>
          <a:xfrm>
            <a:off x="6844013" y="0"/>
            <a:ext cx="1777471" cy="6142041"/>
          </a:xfrm>
          <a:prstGeom prst="rect">
            <a:avLst/>
          </a:prstGeom>
        </p:spPr>
        <p:txBody>
          <a:bodyPr/>
          <a:lstStyle/>
          <a:p>
            <a:r>
              <a:t>Title Text</a:t>
            </a:r>
          </a:p>
        </p:txBody>
      </p:sp>
      <p:sp>
        <p:nvSpPr>
          <p:cNvPr id="113" name="Body Level One…"/>
          <p:cNvSpPr txBox="1">
            <a:spLocks noGrp="1"/>
          </p:cNvSpPr>
          <p:nvPr>
            <p:ph type="body" idx="1"/>
          </p:nvPr>
        </p:nvSpPr>
        <p:spPr>
          <a:xfrm>
            <a:off x="457200" y="274640"/>
            <a:ext cx="6324600" cy="65833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535353"/>
        </a:solidFill>
        <a:effectLst/>
      </p:bgPr>
    </p:bg>
    <p:spTree>
      <p:nvGrpSpPr>
        <p:cNvPr id="1" name=""/>
        <p:cNvGrpSpPr/>
        <p:nvPr/>
      </p:nvGrpSpPr>
      <p:grpSpPr>
        <a:xfrm>
          <a:off x="0" y="0"/>
          <a:ext cx="0" cy="0"/>
          <a:chOff x="0" y="0"/>
          <a:chExt cx="0" cy="0"/>
        </a:xfrm>
      </p:grpSpPr>
      <p:sp>
        <p:nvSpPr>
          <p:cNvPr id="39" name="Chevron"/>
          <p:cNvSpPr/>
          <p:nvPr/>
        </p:nvSpPr>
        <p:spPr>
          <a:xfrm>
            <a:off x="3636962" y="3005138"/>
            <a:ext cx="182563"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bevel/>
          </a:ln>
          <a:effectLst>
            <a:outerShdw blurRad="50800" dist="25400" dir="5400000" rotWithShape="0">
              <a:srgbClr val="000000">
                <a:alpha val="46000"/>
              </a:srgbClr>
            </a:outerShdw>
          </a:effectLst>
        </p:spPr>
        <p:txBody>
          <a:bodyPr lIns="45719" rIns="45719" anchor="ctr"/>
          <a:lstStyle/>
          <a:p>
            <a:pPr>
              <a:defRPr>
                <a:solidFill>
                  <a:srgbClr val="FFFFFF"/>
                </a:solidFill>
              </a:defRPr>
            </a:pPr>
            <a:endParaRPr/>
          </a:p>
        </p:txBody>
      </p:sp>
      <p:sp>
        <p:nvSpPr>
          <p:cNvPr id="40" name="Chevron"/>
          <p:cNvSpPr/>
          <p:nvPr/>
        </p:nvSpPr>
        <p:spPr>
          <a:xfrm>
            <a:off x="3449637" y="3005138"/>
            <a:ext cx="184151"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bevel/>
          </a:ln>
          <a:effectLst>
            <a:outerShdw blurRad="50800" dist="25400" dir="5400000" rotWithShape="0">
              <a:srgbClr val="000000">
                <a:alpha val="46000"/>
              </a:srgbClr>
            </a:outerShdw>
          </a:effectLst>
        </p:spPr>
        <p:txBody>
          <a:bodyPr lIns="45719" rIns="45719" anchor="ctr"/>
          <a:lstStyle/>
          <a:p>
            <a:pPr>
              <a:defRPr>
                <a:solidFill>
                  <a:srgbClr val="FFFFFF"/>
                </a:solidFill>
              </a:defRPr>
            </a:pPr>
            <a:endParaRPr/>
          </a:p>
        </p:txBody>
      </p:sp>
      <p:sp>
        <p:nvSpPr>
          <p:cNvPr id="41" name="Title Text"/>
          <p:cNvSpPr txBox="1">
            <a:spLocks noGrp="1"/>
          </p:cNvSpPr>
          <p:nvPr>
            <p:ph type="title"/>
          </p:nvPr>
        </p:nvSpPr>
        <p:spPr>
          <a:xfrm>
            <a:off x="722376" y="0"/>
            <a:ext cx="7772401" cy="2888513"/>
          </a:xfrm>
          <a:prstGeom prst="rect">
            <a:avLst/>
          </a:prstGeom>
        </p:spPr>
        <p:txBody>
          <a:bodyPr anchor="b"/>
          <a:lstStyle>
            <a:lvl1pPr algn="r">
              <a:defRPr sz="4800">
                <a:solidFill>
                  <a:srgbClr val="DEF5FA"/>
                </a:solidFill>
              </a:defRPr>
            </a:lvl1pPr>
          </a:lstStyle>
          <a:p>
            <a:r>
              <a:t>Title Text</a:t>
            </a:r>
          </a:p>
        </p:txBody>
      </p:sp>
      <p:sp>
        <p:nvSpPr>
          <p:cNvPr id="42" name="Body Level One…"/>
          <p:cNvSpPr txBox="1">
            <a:spLocks noGrp="1"/>
          </p:cNvSpPr>
          <p:nvPr>
            <p:ph type="body" sz="half" idx="1"/>
          </p:nvPr>
        </p:nvSpPr>
        <p:spPr>
          <a:xfrm>
            <a:off x="3922712" y="2931711"/>
            <a:ext cx="4572001" cy="3169389"/>
          </a:xfrm>
          <a:prstGeom prst="rect">
            <a:avLst/>
          </a:prstGeom>
        </p:spPr>
        <p:txBody>
          <a:bodyPr/>
          <a:lstStyle>
            <a:lvl1pPr marL="0" indent="0">
              <a:buClrTx/>
              <a:buSzTx/>
              <a:buNone/>
              <a:defRPr sz="2300"/>
            </a:lvl1pPr>
            <a:lvl2pPr marL="0" indent="392112">
              <a:buClrTx/>
              <a:buSzTx/>
              <a:buNone/>
              <a:defRPr sz="2300"/>
            </a:lvl2pPr>
            <a:lvl3pPr marL="0" indent="630237">
              <a:buClrTx/>
              <a:buSzTx/>
              <a:buNone/>
              <a:defRPr sz="2300"/>
            </a:lvl3pPr>
            <a:lvl4pPr marL="0" indent="914400">
              <a:buClrTx/>
              <a:buSzTx/>
              <a:buNone/>
              <a:defRPr sz="2300"/>
            </a:lvl4pPr>
            <a:lvl5pPr marL="0" indent="1143000">
              <a:buClrTx/>
              <a:buSzTx/>
              <a:buNone/>
              <a:defRPr sz="23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bg>
      <p:bgPr>
        <a:solidFill>
          <a:srgbClr val="535353"/>
        </a:solidFill>
        <a:effectLst/>
      </p:bgPr>
    </p:bg>
    <p:spTree>
      <p:nvGrpSpPr>
        <p:cNvPr id="1" name=""/>
        <p:cNvGrpSpPr/>
        <p:nvPr/>
      </p:nvGrpSpPr>
      <p:grpSpPr>
        <a:xfrm>
          <a:off x="0" y="0"/>
          <a:ext cx="0" cy="0"/>
          <a:chOff x="0" y="0"/>
          <a:chExt cx="0" cy="0"/>
        </a:xfrm>
      </p:grpSpPr>
      <p:sp>
        <p:nvSpPr>
          <p:cNvPr id="50" name="Body Level One…"/>
          <p:cNvSpPr txBox="1">
            <a:spLocks noGrp="1"/>
          </p:cNvSpPr>
          <p:nvPr>
            <p:ph type="body" sz="half" idx="1"/>
          </p:nvPr>
        </p:nvSpPr>
        <p:spPr>
          <a:xfrm>
            <a:off x="457200" y="1481327"/>
            <a:ext cx="4038600" cy="5376674"/>
          </a:xfrm>
          <a:prstGeom prst="rect">
            <a:avLst/>
          </a:prstGeom>
        </p:spPr>
        <p:txBody>
          <a:bodyPr/>
          <a:lstStyle>
            <a:lvl1pPr marL="365125" indent="-255588">
              <a:defRPr sz="2800"/>
            </a:lvl1pPr>
            <a:lvl2pPr marL="658812" indent="-266700">
              <a:defRPr sz="2800"/>
            </a:lvl2pPr>
            <a:lvl3pPr marL="950277" indent="-320039">
              <a:defRPr sz="2800"/>
            </a:lvl3pPr>
            <a:lvl4pPr marL="1270000" indent="-355600">
              <a:defRPr sz="2800"/>
            </a:lvl4pPr>
            <a:lvl5pPr marL="1498600" indent="-355600">
              <a:defRPr sz="2800"/>
            </a:lvl5pPr>
          </a:lstStyle>
          <a:p>
            <a:r>
              <a:t>Body Level One</a:t>
            </a:r>
          </a:p>
          <a:p>
            <a:pPr lvl="1"/>
            <a:r>
              <a:t>Body Level Two</a:t>
            </a:r>
          </a:p>
          <a:p>
            <a:pPr lvl="2"/>
            <a:r>
              <a:t>Body Level Three</a:t>
            </a:r>
          </a:p>
          <a:p>
            <a:pPr lvl="3"/>
            <a:r>
              <a:t>Body Level Four</a:t>
            </a:r>
          </a:p>
          <a:p>
            <a:pPr lvl="4"/>
            <a:r>
              <a:t>Body Level Five</a:t>
            </a:r>
          </a:p>
        </p:txBody>
      </p:sp>
      <p:sp>
        <p:nvSpPr>
          <p:cNvPr id="51" name="Title Text"/>
          <p:cNvSpPr txBox="1">
            <a:spLocks noGrp="1"/>
          </p:cNvSpPr>
          <p:nvPr>
            <p:ph type="title"/>
          </p:nvPr>
        </p:nvSpPr>
        <p:spPr>
          <a:xfrm>
            <a:off x="457200" y="210948"/>
            <a:ext cx="8229600" cy="1270381"/>
          </a:xfrm>
          <a:prstGeom prst="rect">
            <a:avLst/>
          </a:prstGeom>
        </p:spPr>
        <p:txBody>
          <a:bodyPr/>
          <a:lstStyle>
            <a:lvl1pPr>
              <a:defRPr>
                <a:solidFill>
                  <a:srgbClr val="DEF5FA"/>
                </a:solidFill>
              </a:defRPr>
            </a:lvl1pPr>
          </a:lstStyle>
          <a:p>
            <a:r>
              <a:t>Title Text</a:t>
            </a:r>
          </a:p>
        </p:txBody>
      </p:sp>
      <p:sp>
        <p:nvSpPr>
          <p:cNvPr id="5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bg>
      <p:bgPr>
        <a:blipFill rotWithShape="1">
          <a:blip r:embed="rId2">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9" name="Title Text"/>
          <p:cNvSpPr txBox="1">
            <a:spLocks noGrp="1"/>
          </p:cNvSpPr>
          <p:nvPr>
            <p:ph type="title"/>
          </p:nvPr>
        </p:nvSpPr>
        <p:spPr>
          <a:xfrm>
            <a:off x="457200" y="0"/>
            <a:ext cx="8229600" cy="1689100"/>
          </a:xfrm>
          <a:prstGeom prst="rect">
            <a:avLst/>
          </a:prstGeom>
        </p:spPr>
        <p:txBody>
          <a:bodyPr/>
          <a:lstStyle/>
          <a:p>
            <a:r>
              <a:t>Title Text</a:t>
            </a:r>
          </a:p>
        </p:txBody>
      </p:sp>
      <p:sp>
        <p:nvSpPr>
          <p:cNvPr id="60" name="Body Level One…"/>
          <p:cNvSpPr txBox="1">
            <a:spLocks noGrp="1"/>
          </p:cNvSpPr>
          <p:nvPr>
            <p:ph type="body" sz="quarter" idx="1"/>
          </p:nvPr>
        </p:nvSpPr>
        <p:spPr>
          <a:xfrm>
            <a:off x="457200" y="4724400"/>
            <a:ext cx="4040188" cy="2133600"/>
          </a:xfrm>
          <a:prstGeom prst="rect">
            <a:avLst/>
          </a:prstGeom>
          <a:solidFill>
            <a:schemeClr val="accent1"/>
          </a:solidFill>
          <a:ln w="9652">
            <a:solidFill>
              <a:schemeClr val="accent1"/>
            </a:solidFill>
            <a:miter lim="800000"/>
          </a:ln>
        </p:spPr>
        <p:txBody>
          <a:bodyPr anchor="ctr"/>
          <a:lstStyle>
            <a:lvl1pPr marL="0" indent="0">
              <a:buClrTx/>
              <a:buSzTx/>
              <a:buNone/>
              <a:defRPr sz="2400"/>
            </a:lvl1pPr>
            <a:lvl2pPr marL="0" indent="392112">
              <a:buClrTx/>
              <a:buSzTx/>
              <a:buNone/>
              <a:defRPr sz="2400"/>
            </a:lvl2pPr>
            <a:lvl3pPr marL="0" indent="630237">
              <a:buClrTx/>
              <a:buSzTx/>
              <a:buNone/>
              <a:defRPr sz="2400"/>
            </a:lvl3pPr>
            <a:lvl4pPr marL="0" indent="914400">
              <a:buClrTx/>
              <a:buSzTx/>
              <a:buNone/>
              <a:defRPr sz="2400"/>
            </a:lvl4pPr>
            <a:lvl5pPr marL="0" indent="1143000">
              <a:buClrTx/>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bg>
      <p:bgPr>
        <a:solidFill>
          <a:srgbClr val="535353"/>
        </a:solidFill>
        <a:effectLst/>
      </p:bgPr>
    </p:bg>
    <p:spTree>
      <p:nvGrpSpPr>
        <p:cNvPr id="1" name=""/>
        <p:cNvGrpSpPr/>
        <p:nvPr/>
      </p:nvGrpSpPr>
      <p:grpSpPr>
        <a:xfrm>
          <a:off x="0" y="0"/>
          <a:ext cx="0" cy="0"/>
          <a:chOff x="0" y="0"/>
          <a:chExt cx="0" cy="0"/>
        </a:xfrm>
      </p:grpSpPr>
      <p:sp>
        <p:nvSpPr>
          <p:cNvPr id="68" name="Title Text"/>
          <p:cNvSpPr txBox="1">
            <a:spLocks noGrp="1"/>
          </p:cNvSpPr>
          <p:nvPr>
            <p:ph type="title"/>
          </p:nvPr>
        </p:nvSpPr>
        <p:spPr>
          <a:xfrm>
            <a:off x="457200" y="92076"/>
            <a:ext cx="8229600" cy="1508125"/>
          </a:xfrm>
          <a:prstGeom prst="rect">
            <a:avLst/>
          </a:prstGeom>
        </p:spPr>
        <p:txBody>
          <a:bodyPr/>
          <a:lstStyle>
            <a:lvl1pPr>
              <a:defRPr>
                <a:solidFill>
                  <a:srgbClr val="DEF5FA"/>
                </a:solidFill>
              </a:defRPr>
            </a:lvl1pPr>
          </a:lstStyle>
          <a:p>
            <a:r>
              <a:t>Title Text</a:t>
            </a:r>
          </a:p>
        </p:txBody>
      </p:sp>
      <p:sp>
        <p:nvSpPr>
          <p:cNvPr id="6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bg>
      <p:bgPr>
        <a:blipFill rotWithShape="1">
          <a:blip r:embed="rId2">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83" name="Title Text"/>
          <p:cNvSpPr txBox="1">
            <a:spLocks noGrp="1"/>
          </p:cNvSpPr>
          <p:nvPr>
            <p:ph type="title"/>
          </p:nvPr>
        </p:nvSpPr>
        <p:spPr>
          <a:xfrm>
            <a:off x="914400" y="4876800"/>
            <a:ext cx="7481776" cy="478302"/>
          </a:xfrm>
          <a:prstGeom prst="rect">
            <a:avLst/>
          </a:prstGeom>
        </p:spPr>
        <p:txBody>
          <a:bodyPr anchor="t">
            <a:noAutofit/>
          </a:bodyPr>
          <a:lstStyle>
            <a:lvl1pPr algn="r">
              <a:defRPr sz="2500">
                <a:solidFill>
                  <a:schemeClr val="accent1"/>
                </a:solidFill>
              </a:defRPr>
            </a:lvl1pPr>
          </a:lstStyle>
          <a:p>
            <a:pPr>
              <a:defRPr>
                <a:effectLst/>
              </a:defRPr>
            </a:pPr>
            <a:r>
              <a:t>Title Text</a:t>
            </a:r>
          </a:p>
        </p:txBody>
      </p:sp>
      <p:sp>
        <p:nvSpPr>
          <p:cNvPr id="84" name="Body Level One…"/>
          <p:cNvSpPr txBox="1">
            <a:spLocks noGrp="1"/>
          </p:cNvSpPr>
          <p:nvPr>
            <p:ph type="body" sz="quarter" idx="1"/>
          </p:nvPr>
        </p:nvSpPr>
        <p:spPr>
          <a:xfrm>
            <a:off x="4419600" y="5355101"/>
            <a:ext cx="3974592" cy="1502899"/>
          </a:xfrm>
          <a:prstGeom prst="rect">
            <a:avLst/>
          </a:prstGeom>
        </p:spPr>
        <p:txBody>
          <a:bodyPr/>
          <a:lstStyle>
            <a:lvl1pPr marL="0" indent="0" algn="r">
              <a:buClrTx/>
              <a:buSzTx/>
              <a:buNone/>
              <a:defRPr sz="1600">
                <a:solidFill>
                  <a:srgbClr val="000000"/>
                </a:solidFill>
              </a:defRPr>
            </a:lvl1pPr>
            <a:lvl2pPr marL="0" indent="392112" algn="r">
              <a:buClrTx/>
              <a:buSzTx/>
              <a:buNone/>
              <a:defRPr sz="1600">
                <a:solidFill>
                  <a:srgbClr val="000000"/>
                </a:solidFill>
              </a:defRPr>
            </a:lvl2pPr>
            <a:lvl3pPr marL="0" indent="630237" algn="r">
              <a:buClrTx/>
              <a:buSzTx/>
              <a:buNone/>
              <a:defRPr sz="1600">
                <a:solidFill>
                  <a:srgbClr val="000000"/>
                </a:solidFill>
              </a:defRPr>
            </a:lvl3pPr>
            <a:lvl4pPr marL="0" indent="914400" algn="r">
              <a:buClrTx/>
              <a:buSzTx/>
              <a:buNone/>
              <a:defRPr sz="1600">
                <a:solidFill>
                  <a:srgbClr val="000000"/>
                </a:solidFill>
              </a:defRPr>
            </a:lvl4pPr>
            <a:lvl5pPr marL="0" indent="1143000" algn="r">
              <a:buClrTx/>
              <a:buSzTx/>
              <a:buNone/>
              <a:defRPr sz="16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535353"/>
        </a:solidFill>
        <a:effectLst/>
      </p:bgPr>
    </p:bg>
    <p:spTree>
      <p:nvGrpSpPr>
        <p:cNvPr id="1" name=""/>
        <p:cNvGrpSpPr/>
        <p:nvPr/>
      </p:nvGrpSpPr>
      <p:grpSpPr>
        <a:xfrm>
          <a:off x="0" y="0"/>
          <a:ext cx="0" cy="0"/>
          <a:chOff x="0" y="0"/>
          <a:chExt cx="0" cy="0"/>
        </a:xfrm>
      </p:grpSpPr>
      <p:sp>
        <p:nvSpPr>
          <p:cNvPr id="92" name="Chevron"/>
          <p:cNvSpPr/>
          <p:nvPr/>
        </p:nvSpPr>
        <p:spPr>
          <a:xfrm>
            <a:off x="8664575" y="4987925"/>
            <a:ext cx="182563" cy="228600"/>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bevel/>
          </a:ln>
          <a:effectLst>
            <a:outerShdw blurRad="50800" dist="25400" dir="5400000" rotWithShape="0">
              <a:srgbClr val="000000">
                <a:alpha val="46000"/>
              </a:srgbClr>
            </a:outerShdw>
          </a:effectLst>
        </p:spPr>
        <p:txBody>
          <a:bodyPr lIns="45719" rIns="45719" anchor="ctr"/>
          <a:lstStyle/>
          <a:p>
            <a:pPr>
              <a:defRPr>
                <a:solidFill>
                  <a:srgbClr val="FFFFFF"/>
                </a:solidFill>
              </a:defRPr>
            </a:pPr>
            <a:endParaRPr/>
          </a:p>
        </p:txBody>
      </p:sp>
      <p:sp>
        <p:nvSpPr>
          <p:cNvPr id="93" name="Chevron"/>
          <p:cNvSpPr/>
          <p:nvPr/>
        </p:nvSpPr>
        <p:spPr>
          <a:xfrm>
            <a:off x="8477250" y="4987925"/>
            <a:ext cx="182563" cy="228600"/>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bevel/>
          </a:ln>
          <a:effectLst>
            <a:outerShdw blurRad="50800" dist="25400" dir="5400000" rotWithShape="0">
              <a:srgbClr val="000000">
                <a:alpha val="46000"/>
              </a:srgbClr>
            </a:outerShdw>
          </a:effectLst>
        </p:spPr>
        <p:txBody>
          <a:bodyPr lIns="45719" rIns="45719" anchor="ctr"/>
          <a:lstStyle/>
          <a:p>
            <a:pPr>
              <a:defRPr>
                <a:solidFill>
                  <a:srgbClr val="FFFFFF"/>
                </a:solidFill>
              </a:defRPr>
            </a:pPr>
            <a:endParaRPr/>
          </a:p>
        </p:txBody>
      </p:sp>
      <p:sp>
        <p:nvSpPr>
          <p:cNvPr id="94" name="Body Level One…"/>
          <p:cNvSpPr txBox="1">
            <a:spLocks noGrp="1"/>
          </p:cNvSpPr>
          <p:nvPr>
            <p:ph type="body" sz="quarter" idx="1"/>
          </p:nvPr>
        </p:nvSpPr>
        <p:spPr>
          <a:xfrm>
            <a:off x="1141231" y="5443401"/>
            <a:ext cx="7162801" cy="1414599"/>
          </a:xfrm>
          <a:prstGeom prst="rect">
            <a:avLst/>
          </a:prstGeom>
        </p:spPr>
        <p:txBody>
          <a:bodyPr lIns="0" tIns="0" rIns="0" bIns="0"/>
          <a:lstStyle>
            <a:lvl1pPr marL="0" marR="18288" indent="0" algn="r">
              <a:buClrTx/>
              <a:buSzTx/>
              <a:buNone/>
              <a:defRPr sz="1400"/>
            </a:lvl1pPr>
            <a:lvl2pPr marL="658812" marR="18288" indent="-266700" algn="r">
              <a:buClrTx/>
              <a:defRPr sz="1400"/>
            </a:lvl2pPr>
            <a:lvl3pPr marL="950277" marR="18288" indent="-320039" algn="r">
              <a:buClrTx/>
              <a:defRPr sz="1400"/>
            </a:lvl3pPr>
            <a:lvl4pPr marL="1270000" marR="18288" indent="-355600" algn="r">
              <a:buClrTx/>
              <a:defRPr sz="1400"/>
            </a:lvl4pPr>
            <a:lvl5pPr marL="1498600" marR="18288" indent="-355600" algn="r">
              <a:buClrTx/>
              <a:defRPr sz="1400"/>
            </a:lvl5pPr>
          </a:lstStyle>
          <a:p>
            <a:r>
              <a:t>Body Level One</a:t>
            </a:r>
          </a:p>
          <a:p>
            <a:pPr lvl="1"/>
            <a:r>
              <a:t>Body Level Two</a:t>
            </a:r>
          </a:p>
          <a:p>
            <a:pPr lvl="2"/>
            <a:r>
              <a:t>Body Level Three</a:t>
            </a:r>
          </a:p>
          <a:p>
            <a:pPr lvl="3"/>
            <a:r>
              <a:t>Body Level Four</a:t>
            </a:r>
          </a:p>
          <a:p>
            <a:pPr lvl="4"/>
            <a:r>
              <a:t>Body Level Five</a:t>
            </a:r>
          </a:p>
        </p:txBody>
      </p:sp>
      <p:sp>
        <p:nvSpPr>
          <p:cNvPr id="95" name="Title Text"/>
          <p:cNvSpPr txBox="1">
            <a:spLocks noGrp="1"/>
          </p:cNvSpPr>
          <p:nvPr>
            <p:ph type="title"/>
          </p:nvPr>
        </p:nvSpPr>
        <p:spPr>
          <a:xfrm>
            <a:off x="228600" y="4865122"/>
            <a:ext cx="8075432" cy="578280"/>
          </a:xfrm>
          <a:prstGeom prst="rect">
            <a:avLst/>
          </a:prstGeom>
        </p:spPr>
        <p:txBody>
          <a:bodyPr anchor="t"/>
          <a:lstStyle>
            <a:lvl1pPr algn="r">
              <a:defRPr sz="3000">
                <a:solidFill>
                  <a:schemeClr val="accent1"/>
                </a:solidFill>
                <a:effectLst>
                  <a:outerShdw blurRad="50800" dist="25000" dir="5400000" rotWithShape="0">
                    <a:srgbClr val="000000">
                      <a:alpha val="45000"/>
                    </a:srgbClr>
                  </a:outerShdw>
                </a:effectLst>
              </a:defRPr>
            </a:lvl1pPr>
          </a:lstStyle>
          <a:p>
            <a:r>
              <a:t>Title Text</a:t>
            </a:r>
          </a:p>
        </p:txBody>
      </p:sp>
      <p:sp>
        <p:nvSpPr>
          <p:cNvPr id="9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a:off x="498796" y="5945106"/>
            <a:ext cx="4940701" cy="921030"/>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endParaRPr/>
          </a:p>
        </p:txBody>
      </p:sp>
      <p:sp>
        <p:nvSpPr>
          <p:cNvPr id="3" name="Line"/>
          <p:cNvSpPr/>
          <p:nvPr/>
        </p:nvSpPr>
        <p:spPr>
          <a:xfrm>
            <a:off x="485310" y="5938837"/>
            <a:ext cx="3690511"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endParaRPr/>
          </a:p>
        </p:txBody>
      </p:sp>
      <p:sp>
        <p:nvSpPr>
          <p:cNvPr id="4" name="Triangle"/>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13">
              <a:extLst>
                <a:ext uri="{28A0092B-C50C-407E-A947-70E740481C1C}">
                  <a14:useLocalDpi xmlns:a14="http://schemas.microsoft.com/office/drawing/2010/main"/>
                </a:ext>
              </a:extLst>
            </a:blip>
          </a:blipFill>
          <a:ln w="12700">
            <a:miter lim="400000"/>
          </a:ln>
        </p:spPr>
        <p:txBody>
          <a:bodyPr lIns="45719" rIns="45719" anchor="ctr"/>
          <a:lstStyle/>
          <a:p>
            <a:pPr algn="ctr">
              <a:defRPr>
                <a:solidFill>
                  <a:srgbClr val="FFFFFF"/>
                </a:solidFill>
              </a:defRPr>
            </a:pPr>
            <a:endParaRPr/>
          </a:p>
        </p:txBody>
      </p:sp>
      <p:sp>
        <p:nvSpPr>
          <p:cNvPr id="5" name="Line"/>
          <p:cNvSpPr/>
          <p:nvPr/>
        </p:nvSpPr>
        <p:spPr>
          <a:xfrm>
            <a:off x="-9238" y="5787737"/>
            <a:ext cx="3405511" cy="1084384"/>
          </a:xfrm>
          <a:prstGeom prst="line">
            <a:avLst/>
          </a:prstGeom>
          <a:ln w="12065">
            <a:solidFill>
              <a:srgbClr val="5699AD"/>
            </a:solidFill>
            <a:miter/>
          </a:ln>
        </p:spPr>
        <p:txBody>
          <a:bodyPr lIns="45719" rIns="45719"/>
          <a:lstStyle/>
          <a:p>
            <a:pPr defTabSz="457200">
              <a:lnSpc>
                <a:spcPts val="4000"/>
              </a:lnSpc>
              <a:defRPr sz="1700">
                <a:solidFill>
                  <a:srgbClr val="222222"/>
                </a:solidFill>
                <a:latin typeface="+mn-lt"/>
                <a:ea typeface="+mn-ea"/>
                <a:cs typeface="+mn-cs"/>
                <a:sym typeface="Helvetica Neue"/>
              </a:defRPr>
            </a:pPr>
            <a:endParaRPr/>
          </a:p>
        </p:txBody>
      </p:sp>
      <p:sp>
        <p:nvSpPr>
          <p:cNvPr id="6" name="Body Level One…"/>
          <p:cNvSpPr txBox="1">
            <a:spLocks noGrp="1"/>
          </p:cNvSpPr>
          <p:nvPr>
            <p:ph type="body" idx="1"/>
          </p:nvPr>
        </p:nvSpPr>
        <p:spPr>
          <a:xfrm>
            <a:off x="457200" y="1481137"/>
            <a:ext cx="8229600" cy="53768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7" name="Title Text"/>
          <p:cNvSpPr txBox="1">
            <a:spLocks noGrp="1"/>
          </p:cNvSpPr>
          <p:nvPr>
            <p:ph type="title"/>
          </p:nvPr>
        </p:nvSpPr>
        <p:spPr>
          <a:xfrm>
            <a:off x="457200" y="211138"/>
            <a:ext cx="8229600" cy="127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8" name="Slide Number"/>
          <p:cNvSpPr txBox="1">
            <a:spLocks noGrp="1"/>
          </p:cNvSpPr>
          <p:nvPr>
            <p:ph type="sldNum" sz="quarter" idx="2"/>
          </p:nvPr>
        </p:nvSpPr>
        <p:spPr>
          <a:xfrm>
            <a:off x="8647113" y="6491922"/>
            <a:ext cx="366713" cy="281941"/>
          </a:xfrm>
          <a:prstGeom prst="rect">
            <a:avLst/>
          </a:prstGeom>
          <a:ln w="12700">
            <a:miter lim="400000"/>
          </a:ln>
        </p:spPr>
        <p:txBody>
          <a:bodyPr lIns="45719" rIns="45719" anchor="b">
            <a:spAutoFit/>
          </a:bodyPr>
          <a:lstStyle>
            <a:lvl1pPr algn="r">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1pPr>
      <a:lvl2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5pPr>
      <a:lvl6pPr marL="0" marR="0" indent="45720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6pPr>
      <a:lvl7pPr marL="0" marR="0" indent="91440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7pPr>
      <a:lvl8pPr marL="0" marR="0" indent="137160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8pPr>
      <a:lvl9pPr marL="0" marR="0" indent="182880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9pPr>
    </p:titleStyle>
    <p:bodyStyle>
      <a:lvl1pPr marL="412456" marR="0" indent="-302919" algn="l" defTabSz="914400" rtl="0" latinLnBrk="0">
        <a:lnSpc>
          <a:spcPct val="100000"/>
        </a:lnSpc>
        <a:spcBef>
          <a:spcPts val="400"/>
        </a:spcBef>
        <a:spcAft>
          <a:spcPts val="0"/>
        </a:spcAft>
        <a:buClr>
          <a:schemeClr val="accent1"/>
        </a:buClr>
        <a:buSzPct val="68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1pPr>
      <a:lvl2pPr marL="710165" marR="0" indent="-318052"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2pPr>
      <a:lvl3pPr marL="978580" marR="0" indent="-348342"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3pPr>
      <a:lvl4pPr marL="1299410" marR="0" indent="-38501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4pPr>
      <a:lvl5pPr marL="1508760" marR="0" indent="-36576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5pPr>
      <a:lvl6pPr marL="1778000" marR="0" indent="-40640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6pPr>
      <a:lvl7pPr marL="2057400" marR="0" indent="-45720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7pPr>
      <a:lvl8pPr marL="2286000" marR="0" indent="-45720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8pPr>
      <a:lvl9pPr marL="2514600" marR="0" indent="-45720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a:off x="498796" y="5945106"/>
            <a:ext cx="4940701" cy="921030"/>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endParaRPr/>
          </a:p>
        </p:txBody>
      </p:sp>
      <p:sp>
        <p:nvSpPr>
          <p:cNvPr id="3" name="Line"/>
          <p:cNvSpPr/>
          <p:nvPr/>
        </p:nvSpPr>
        <p:spPr>
          <a:xfrm>
            <a:off x="485310" y="5938837"/>
            <a:ext cx="3690511"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endParaRPr/>
          </a:p>
        </p:txBody>
      </p:sp>
      <p:sp>
        <p:nvSpPr>
          <p:cNvPr id="4" name="Triangle"/>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13">
              <a:extLst>
                <a:ext uri="{28A0092B-C50C-407E-A947-70E740481C1C}">
                  <a14:useLocalDpi xmlns:a14="http://schemas.microsoft.com/office/drawing/2010/main" val="0"/>
                </a:ext>
              </a:extLst>
            </a:blip>
          </a:blipFill>
          <a:ln w="12700">
            <a:miter lim="400000"/>
          </a:ln>
        </p:spPr>
        <p:txBody>
          <a:bodyPr lIns="45719" rIns="45719" anchor="ctr"/>
          <a:lstStyle/>
          <a:p>
            <a:pPr algn="ctr">
              <a:defRPr>
                <a:solidFill>
                  <a:srgbClr val="FFFFFF"/>
                </a:solidFill>
              </a:defRPr>
            </a:pPr>
            <a:endParaRPr/>
          </a:p>
        </p:txBody>
      </p:sp>
      <p:sp>
        <p:nvSpPr>
          <p:cNvPr id="5" name="Line"/>
          <p:cNvSpPr/>
          <p:nvPr/>
        </p:nvSpPr>
        <p:spPr>
          <a:xfrm>
            <a:off x="-9238" y="5787737"/>
            <a:ext cx="3405511" cy="1084384"/>
          </a:xfrm>
          <a:prstGeom prst="line">
            <a:avLst/>
          </a:prstGeom>
          <a:ln w="12065">
            <a:solidFill>
              <a:srgbClr val="5699AD"/>
            </a:solidFill>
            <a:miter/>
          </a:ln>
        </p:spPr>
        <p:txBody>
          <a:bodyPr lIns="45719" rIns="45719"/>
          <a:lstStyle/>
          <a:p>
            <a:pPr defTabSz="457200">
              <a:lnSpc>
                <a:spcPts val="4000"/>
              </a:lnSpc>
              <a:defRPr sz="1700">
                <a:solidFill>
                  <a:srgbClr val="222222"/>
                </a:solidFill>
                <a:latin typeface="+mn-lt"/>
                <a:ea typeface="+mn-ea"/>
                <a:cs typeface="+mn-cs"/>
                <a:sym typeface="Helvetica Neue"/>
              </a:defRPr>
            </a:pPr>
            <a:endParaRPr/>
          </a:p>
        </p:txBody>
      </p:sp>
      <p:sp>
        <p:nvSpPr>
          <p:cNvPr id="6" name="Body Level One…"/>
          <p:cNvSpPr txBox="1">
            <a:spLocks noGrp="1"/>
          </p:cNvSpPr>
          <p:nvPr>
            <p:ph type="body" idx="1"/>
          </p:nvPr>
        </p:nvSpPr>
        <p:spPr>
          <a:xfrm>
            <a:off x="457200" y="1481137"/>
            <a:ext cx="8229600" cy="53768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7" name="Title Text"/>
          <p:cNvSpPr txBox="1">
            <a:spLocks noGrp="1"/>
          </p:cNvSpPr>
          <p:nvPr>
            <p:ph type="title"/>
          </p:nvPr>
        </p:nvSpPr>
        <p:spPr>
          <a:xfrm>
            <a:off x="457200" y="211138"/>
            <a:ext cx="8229600" cy="1270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8" name="Slide Number"/>
          <p:cNvSpPr txBox="1">
            <a:spLocks noGrp="1"/>
          </p:cNvSpPr>
          <p:nvPr>
            <p:ph type="sldNum" sz="quarter" idx="2"/>
          </p:nvPr>
        </p:nvSpPr>
        <p:spPr>
          <a:xfrm>
            <a:off x="8647113" y="6491922"/>
            <a:ext cx="366713" cy="281941"/>
          </a:xfrm>
          <a:prstGeom prst="rect">
            <a:avLst/>
          </a:prstGeom>
          <a:ln w="12700">
            <a:miter lim="400000"/>
          </a:ln>
        </p:spPr>
        <p:txBody>
          <a:bodyPr lIns="45719" rIns="45719" anchor="b">
            <a:spAutoFit/>
          </a:bodyPr>
          <a:lstStyle>
            <a:lvl1pPr algn="r">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1pPr>
      <a:lvl2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5pPr>
      <a:lvl6pPr marL="0" marR="0" indent="45720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6pPr>
      <a:lvl7pPr marL="0" marR="0" indent="91440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7pPr>
      <a:lvl8pPr marL="0" marR="0" indent="137160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8pPr>
      <a:lvl9pPr marL="0" marR="0" indent="182880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9pPr>
    </p:titleStyle>
    <p:bodyStyle>
      <a:lvl1pPr marL="412456" marR="0" indent="-302919" algn="l" defTabSz="914400" rtl="0" latinLnBrk="0">
        <a:lnSpc>
          <a:spcPct val="100000"/>
        </a:lnSpc>
        <a:spcBef>
          <a:spcPts val="400"/>
        </a:spcBef>
        <a:spcAft>
          <a:spcPts val="0"/>
        </a:spcAft>
        <a:buClr>
          <a:schemeClr val="accent1"/>
        </a:buClr>
        <a:buSzPct val="68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1pPr>
      <a:lvl2pPr marL="710165" marR="0" indent="-318052"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2pPr>
      <a:lvl3pPr marL="978580" marR="0" indent="-348342"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3pPr>
      <a:lvl4pPr marL="1299410" marR="0" indent="-38501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4pPr>
      <a:lvl5pPr marL="1508760" marR="0" indent="-36576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5pPr>
      <a:lvl6pPr marL="1778000" marR="0" indent="-40640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6pPr>
      <a:lvl7pPr marL="2057400" marR="0" indent="-45720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7pPr>
      <a:lvl8pPr marL="2286000" marR="0" indent="-45720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8pPr>
      <a:lvl9pPr marL="2514600" marR="0" indent="-457200" algn="l" defTabSz="914400" rtl="0" latinLnBrk="0">
        <a:lnSpc>
          <a:spcPct val="100000"/>
        </a:lnSpc>
        <a:spcBef>
          <a:spcPts val="400"/>
        </a:spcBef>
        <a:spcAft>
          <a:spcPts val="0"/>
        </a:spcAft>
        <a:buClr>
          <a:schemeClr val="accent1"/>
        </a:buClr>
        <a:buSzPct val="100000"/>
        <a:buFontTx/>
        <a:buChar char="◾"/>
        <a:tabLst/>
        <a:defRPr sz="3200" b="0" i="0" u="none" strike="noStrike" cap="none" spc="0" baseline="0">
          <a:solidFill>
            <a:srgbClr val="FFFFFF"/>
          </a:solidFill>
          <a:uFillTx/>
          <a:latin typeface="Lucida Sans Unicode"/>
          <a:ea typeface="Lucida Sans Unicode"/>
          <a:cs typeface="Lucida Sans Unicode"/>
          <a:sym typeface="Lucida Sans Unicode"/>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dc.gov/tobacco/basic_information/e-cigarettes/Quick-Facts-on-the-Risks-of-E-cigarettes-for-Kids-Teens-and-Young-Adults.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dc.gov/tobacco/features/back-to-school/e-cigarettes-talk-to-youth-about-risks/index.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hyperlink" Target="https://nccd.cdc.gov/youthonline/App/Result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hyperlink" Target="https://nccd.cdc.gov/youthonline/App/Result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7.xml"/><Relationship Id="rId4" Type="http://schemas.openxmlformats.org/officeDocument/2006/relationships/hyperlink" Target="https://nccd.cdc.gov/youthonline/App/Result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hyperlink" Target="https://nccd.cdc.gov/youthonline/App/Result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nccd.cdc.gov/youthonline/App/Results" TargetMode="External"/><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dictionary-images-https://www.cdc.gov/tobacco/basic_information/e-cigarettes/pdfs/ecigarette-or-vaping-products-visual-dictionary-508.pdf" TargetMode="External"/><Relationship Id="rId7" Type="http://schemas.openxmlformats.org/officeDocument/2006/relationships/hyperlink" Target="https://www.hopkinsmedicine.org/health/wellness-and-prevention/5-truths-you-need-to-know-about-vaping" TargetMode="External"/><Relationship Id="rId2" Type="http://schemas.openxmlformats.org/officeDocument/2006/relationships/hyperlink" Target="https://www.cdc.gov/tobacco/basic_information/e-cigarettes/Quick-Facts-on-the-Risks-of-E-cigarettes-for-Kids-Teens-and-Young-Adults.html" TargetMode="External"/><Relationship Id="rId1" Type="http://schemas.openxmlformats.org/officeDocument/2006/relationships/slideLayout" Target="../slideLayouts/slideLayout4.xml"/><Relationship Id="rId6" Type="http://schemas.openxmlformats.org/officeDocument/2006/relationships/hyperlink" Target="https://www.cdc.gov/tobacco/basic_information/e-cigarettes/about-e-cigarettes.html" TargetMode="External"/><Relationship Id="rId5" Type="http://schemas.openxmlformats.org/officeDocument/2006/relationships/hyperlink" Target="https://www.cdc.gov/tobacco/data_statistics/sgr/50th-anniversary/pdfs/fs_smoking_youth_508.pdf" TargetMode="External"/><Relationship Id="rId4" Type="http://schemas.openxmlformats.org/officeDocument/2006/relationships/hyperlink" Target="vapes-https://e-cigarettes.surgeongeneral.gov/knowtherisks.html"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resentation Created for…"/>
          <p:cNvSpPr txBox="1">
            <a:spLocks noGrp="1"/>
          </p:cNvSpPr>
          <p:nvPr>
            <p:ph type="body" sz="half" idx="1"/>
          </p:nvPr>
        </p:nvSpPr>
        <p:spPr>
          <a:xfrm>
            <a:off x="4768645" y="4979394"/>
            <a:ext cx="4359554" cy="1283756"/>
          </a:xfrm>
          <a:prstGeom prst="rect">
            <a:avLst/>
          </a:prstGeom>
        </p:spPr>
        <p:txBody>
          <a:bodyPr>
            <a:normAutofit lnSpcReduction="10000"/>
          </a:bodyPr>
          <a:lstStyle/>
          <a:p>
            <a:pPr algn="ctr">
              <a:defRPr sz="1900"/>
            </a:pPr>
            <a:r>
              <a:rPr b="1" dirty="0">
                <a:effectLst>
                  <a:outerShdw blurRad="38100" dist="38100" dir="2700000" algn="tl">
                    <a:srgbClr val="000000">
                      <a:alpha val="43137"/>
                    </a:srgbClr>
                  </a:outerShdw>
                </a:effectLst>
              </a:rPr>
              <a:t>Presentation Created for</a:t>
            </a:r>
          </a:p>
          <a:p>
            <a:pPr algn="ctr">
              <a:defRPr sz="1900">
                <a:solidFill>
                  <a:srgbClr val="FF2600"/>
                </a:solidFill>
              </a:defRPr>
            </a:pPr>
            <a:r>
              <a:rPr b="1" dirty="0">
                <a:solidFill>
                  <a:schemeClr val="accent3"/>
                </a:solidFill>
                <a:effectLst>
                  <a:outerShdw blurRad="38100" dist="38100" dir="2700000" algn="tl">
                    <a:srgbClr val="000000">
                      <a:alpha val="43137"/>
                    </a:srgbClr>
                  </a:outerShdw>
                </a:effectLst>
              </a:rPr>
              <a:t>South Carolina Department of Alcohol &amp; Other Drug Abuse Services</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pic>
        <p:nvPicPr>
          <p:cNvPr id="7" name="shutterstock_1346973122.jpg" descr="shutterstock_1346973122.jp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619273" y="541611"/>
            <a:ext cx="6404630" cy="3725589"/>
          </a:xfrm>
          <a:prstGeom prst="rect">
            <a:avLst/>
          </a:prstGeom>
          <a:ln w="76200" cap="sq">
            <a:solidFill>
              <a:srgbClr val="EAEAEA"/>
            </a:solidFill>
            <a:miter/>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treet Level” Vape Pen Terms"/>
          <p:cNvSpPr txBox="1">
            <a:spLocks noGrp="1"/>
          </p:cNvSpPr>
          <p:nvPr>
            <p:ph type="title"/>
          </p:nvPr>
        </p:nvSpPr>
        <p:spPr>
          <a:xfrm>
            <a:off x="0" y="0"/>
            <a:ext cx="9144001" cy="1297858"/>
          </a:xfrm>
          <a:prstGeom prst="rect">
            <a:avLst/>
          </a:prstGeom>
        </p:spPr>
        <p:txBody>
          <a:bodyPr>
            <a:normAutofit/>
          </a:bodyPr>
          <a:lstStyle>
            <a:lvl1pPr algn="ctr">
              <a:defRPr sz="4500">
                <a:solidFill>
                  <a:srgbClr val="FFD479"/>
                </a:solidFill>
              </a:defRPr>
            </a:lvl1pPr>
          </a:lstStyle>
          <a:p>
            <a:r>
              <a:rPr lang="en-US" sz="3600" b="1" dirty="0">
                <a:solidFill>
                  <a:schemeClr val="accent3"/>
                </a:solidFill>
              </a:rPr>
              <a:t>"</a:t>
            </a:r>
            <a:r>
              <a:rPr sz="3600" b="1" dirty="0">
                <a:solidFill>
                  <a:schemeClr val="accent3"/>
                </a:solidFill>
              </a:rPr>
              <a:t>Street</a:t>
            </a:r>
            <a:r>
              <a:rPr lang="en-US" sz="3600" b="1" dirty="0">
                <a:solidFill>
                  <a:schemeClr val="accent3"/>
                </a:solidFill>
              </a:rPr>
              <a:t>-</a:t>
            </a:r>
            <a:r>
              <a:rPr sz="3600" b="1" dirty="0">
                <a:solidFill>
                  <a:schemeClr val="accent3"/>
                </a:solidFill>
              </a:rPr>
              <a:t>Level</a:t>
            </a:r>
            <a:r>
              <a:rPr lang="en-US" sz="3600" b="1" dirty="0">
                <a:solidFill>
                  <a:schemeClr val="accent3"/>
                </a:solidFill>
              </a:rPr>
              <a:t>"</a:t>
            </a:r>
            <a:r>
              <a:rPr sz="3600" b="1" dirty="0">
                <a:solidFill>
                  <a:schemeClr val="accent3"/>
                </a:solidFill>
              </a:rPr>
              <a:t> </a:t>
            </a:r>
            <a:r>
              <a:rPr lang="en-US" sz="3600" b="1" dirty="0">
                <a:solidFill>
                  <a:schemeClr val="accent3"/>
                </a:solidFill>
              </a:rPr>
              <a:t>Terms for </a:t>
            </a:r>
            <a:r>
              <a:rPr sz="3600" b="1" dirty="0">
                <a:solidFill>
                  <a:schemeClr val="accent3"/>
                </a:solidFill>
              </a:rPr>
              <a:t>Vape Pens</a:t>
            </a:r>
          </a:p>
        </p:txBody>
      </p:sp>
      <p:sp>
        <p:nvSpPr>
          <p:cNvPr id="212" name="E cigarette (E cig) or Electronic cigarette-           Is what we know to be a “vape pen”…"/>
          <p:cNvSpPr txBox="1">
            <a:spLocks noGrp="1"/>
          </p:cNvSpPr>
          <p:nvPr>
            <p:ph type="body" idx="4294967295"/>
          </p:nvPr>
        </p:nvSpPr>
        <p:spPr>
          <a:xfrm>
            <a:off x="457200" y="1371601"/>
            <a:ext cx="8229600" cy="3662516"/>
          </a:xfrm>
          <a:prstGeom prst="rect">
            <a:avLst/>
          </a:prstGeom>
        </p:spPr>
        <p:txBody>
          <a:bodyPr/>
          <a:lstStyle/>
          <a:p>
            <a:pPr marL="342900" indent="-342900">
              <a:spcBef>
                <a:spcPts val="0"/>
              </a:spcBef>
              <a:spcAft>
                <a:spcPts val="1200"/>
              </a:spcAft>
              <a:buClr>
                <a:schemeClr val="accent2"/>
              </a:buClr>
              <a:buSzPct val="100000"/>
              <a:buFont typeface="Wingdings" panose="05000000000000000000" pitchFamily="2" charset="2"/>
              <a:buChar char="§"/>
              <a:defRPr sz="2800"/>
            </a:pPr>
            <a:r>
              <a:rPr sz="2200" b="1" dirty="0">
                <a:solidFill>
                  <a:schemeClr val="accent3"/>
                </a:solidFill>
              </a:rPr>
              <a:t>E</a:t>
            </a:r>
            <a:r>
              <a:rPr lang="en-US" sz="2200" b="1" dirty="0">
                <a:solidFill>
                  <a:schemeClr val="accent3"/>
                </a:solidFill>
              </a:rPr>
              <a:t>-</a:t>
            </a:r>
            <a:r>
              <a:rPr sz="2200" b="1" dirty="0">
                <a:solidFill>
                  <a:schemeClr val="accent3"/>
                </a:solidFill>
              </a:rPr>
              <a:t>cigarette (E</a:t>
            </a:r>
            <a:r>
              <a:rPr lang="en-US" sz="2200" b="1" dirty="0">
                <a:solidFill>
                  <a:schemeClr val="accent3"/>
                </a:solidFill>
              </a:rPr>
              <a:t>-</a:t>
            </a:r>
            <a:r>
              <a:rPr sz="2200" b="1" dirty="0">
                <a:solidFill>
                  <a:schemeClr val="accent3"/>
                </a:solidFill>
              </a:rPr>
              <a:t>cig) or Electronic </a:t>
            </a:r>
            <a:r>
              <a:rPr lang="en-US" sz="2200" b="1" dirty="0">
                <a:solidFill>
                  <a:schemeClr val="accent3"/>
                </a:solidFill>
              </a:rPr>
              <a:t>C</a:t>
            </a:r>
            <a:r>
              <a:rPr sz="2200" b="1" dirty="0">
                <a:solidFill>
                  <a:schemeClr val="accent3"/>
                </a:solidFill>
              </a:rPr>
              <a:t>igarette</a:t>
            </a:r>
            <a:r>
              <a:rPr lang="en-US" sz="2200" b="1" dirty="0">
                <a:solidFill>
                  <a:schemeClr val="accent3"/>
                </a:solidFill>
              </a:rPr>
              <a:t> –</a:t>
            </a:r>
            <a:r>
              <a:rPr lang="en-US" sz="2200" dirty="0"/>
              <a:t> the device</a:t>
            </a:r>
            <a:r>
              <a:rPr sz="2200" dirty="0"/>
              <a:t> we know </a:t>
            </a:r>
            <a:r>
              <a:rPr lang="en-US" sz="2200" dirty="0"/>
              <a:t>as </a:t>
            </a:r>
            <a:r>
              <a:rPr sz="2200" dirty="0"/>
              <a:t>a </a:t>
            </a:r>
            <a:r>
              <a:rPr lang="en-US" sz="2200" dirty="0"/>
              <a:t>"vape pen"</a:t>
            </a:r>
            <a:endParaRPr sz="2200" dirty="0"/>
          </a:p>
          <a:p>
            <a:pPr marL="342900" indent="-342900">
              <a:spcBef>
                <a:spcPts val="0"/>
              </a:spcBef>
              <a:spcAft>
                <a:spcPts val="1200"/>
              </a:spcAft>
              <a:buClr>
                <a:schemeClr val="accent2"/>
              </a:buClr>
              <a:buSzPct val="100000"/>
              <a:buFont typeface="Wingdings" panose="05000000000000000000" pitchFamily="2" charset="2"/>
              <a:buChar char="§"/>
              <a:defRPr sz="2800"/>
            </a:pPr>
            <a:r>
              <a:rPr sz="2200" b="1" dirty="0">
                <a:solidFill>
                  <a:schemeClr val="accent3"/>
                </a:solidFill>
              </a:rPr>
              <a:t>Dab </a:t>
            </a:r>
            <a:r>
              <a:rPr lang="en-US" sz="2200" b="1" dirty="0">
                <a:solidFill>
                  <a:schemeClr val="accent3"/>
                </a:solidFill>
              </a:rPr>
              <a:t>P</a:t>
            </a:r>
            <a:r>
              <a:rPr sz="2200" b="1" dirty="0">
                <a:solidFill>
                  <a:schemeClr val="accent3"/>
                </a:solidFill>
              </a:rPr>
              <a:t>en</a:t>
            </a:r>
            <a:r>
              <a:rPr lang="en-US" sz="2200" b="1" dirty="0">
                <a:solidFill>
                  <a:schemeClr val="accent3"/>
                </a:solidFill>
              </a:rPr>
              <a:t> </a:t>
            </a:r>
            <a:r>
              <a:rPr sz="2200" b="1" dirty="0">
                <a:solidFill>
                  <a:schemeClr val="accent3"/>
                </a:solidFill>
              </a:rPr>
              <a:t>-</a:t>
            </a:r>
            <a:r>
              <a:rPr lang="en-US" sz="2200" dirty="0">
                <a:solidFill>
                  <a:srgbClr val="FFD479"/>
                </a:solidFill>
              </a:rPr>
              <a:t> </a:t>
            </a:r>
            <a:r>
              <a:rPr lang="en-US" sz="2200" dirty="0"/>
              <a:t>a</a:t>
            </a:r>
            <a:r>
              <a:rPr sz="2200" dirty="0"/>
              <a:t> device used for the consumption of marijuana concentrates.  Dab pens can look like standard nicotine vape pens.</a:t>
            </a:r>
          </a:p>
          <a:p>
            <a:pPr marL="342900" indent="-342900">
              <a:spcBef>
                <a:spcPts val="0"/>
              </a:spcBef>
              <a:spcAft>
                <a:spcPts val="2400"/>
              </a:spcAft>
              <a:buClr>
                <a:schemeClr val="accent2"/>
              </a:buClr>
              <a:buSzPct val="100000"/>
              <a:buFont typeface="Wingdings" panose="05000000000000000000" pitchFamily="2" charset="2"/>
              <a:buChar char="§"/>
              <a:defRPr sz="2800"/>
            </a:pPr>
            <a:r>
              <a:rPr sz="2200" b="1" dirty="0">
                <a:solidFill>
                  <a:schemeClr val="accent3"/>
                </a:solidFill>
              </a:rPr>
              <a:t>MOD(</a:t>
            </a:r>
            <a:r>
              <a:rPr lang="en-US" sz="2200" b="1" dirty="0">
                <a:solidFill>
                  <a:schemeClr val="accent3"/>
                </a:solidFill>
              </a:rPr>
              <a:t>s</a:t>
            </a:r>
            <a:r>
              <a:rPr sz="2200" b="1" dirty="0">
                <a:solidFill>
                  <a:schemeClr val="accent3"/>
                </a:solidFill>
              </a:rPr>
              <a:t>)</a:t>
            </a:r>
            <a:r>
              <a:rPr lang="en-US" sz="2200" b="1" dirty="0">
                <a:solidFill>
                  <a:schemeClr val="accent3"/>
                </a:solidFill>
              </a:rPr>
              <a:t> –</a:t>
            </a:r>
            <a:r>
              <a:rPr lang="en-US" sz="2200" dirty="0">
                <a:solidFill>
                  <a:srgbClr val="FFD479"/>
                </a:solidFill>
              </a:rPr>
              <a:t> </a:t>
            </a:r>
            <a:r>
              <a:rPr lang="en-US" sz="2200" dirty="0">
                <a:solidFill>
                  <a:schemeClr val="bg1"/>
                </a:solidFill>
              </a:rPr>
              <a:t>a </a:t>
            </a:r>
            <a:r>
              <a:rPr lang="en-US" sz="2200" dirty="0"/>
              <a:t>l</a:t>
            </a:r>
            <a:r>
              <a:rPr sz="2200" dirty="0"/>
              <a:t>arger, bulkier, (modified) device that can include certain features or customizations</a:t>
            </a:r>
          </a:p>
          <a:p>
            <a:pPr marL="0" indent="0">
              <a:spcBef>
                <a:spcPts val="0"/>
              </a:spcBef>
              <a:spcAft>
                <a:spcPts val="1200"/>
              </a:spcAft>
              <a:buNone/>
              <a:defRPr sz="2800"/>
            </a:pPr>
            <a:r>
              <a:rPr sz="2200" dirty="0"/>
              <a:t>Keep in mind that vape terminology is </a:t>
            </a:r>
            <a:r>
              <a:rPr sz="2200" dirty="0">
                <a:solidFill>
                  <a:schemeClr val="accent3"/>
                </a:solidFill>
              </a:rPr>
              <a:t>person</a:t>
            </a:r>
            <a:r>
              <a:rPr lang="en-US" sz="2200" dirty="0">
                <a:solidFill>
                  <a:schemeClr val="accent3"/>
                </a:solidFill>
              </a:rPr>
              <a:t>-</a:t>
            </a:r>
            <a:r>
              <a:rPr sz="2200" dirty="0">
                <a:solidFill>
                  <a:schemeClr val="accent3"/>
                </a:solidFill>
              </a:rPr>
              <a:t>specific </a:t>
            </a:r>
            <a:r>
              <a:rPr sz="2200" dirty="0"/>
              <a:t>and can vary by individual </a:t>
            </a:r>
            <a:r>
              <a:rPr lang="en-US" sz="2200" dirty="0"/>
              <a:t>and</a:t>
            </a:r>
            <a:r>
              <a:rPr sz="2200" dirty="0"/>
              <a:t> region</a:t>
            </a:r>
            <a:r>
              <a:rPr lang="en-US" sz="2200" dirty="0"/>
              <a:t>.</a:t>
            </a:r>
            <a:endParaRPr sz="2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Vape Cartridges, Batteries &amp; USB"/>
          <p:cNvSpPr txBox="1">
            <a:spLocks noGrp="1"/>
          </p:cNvSpPr>
          <p:nvPr>
            <p:ph type="title"/>
          </p:nvPr>
        </p:nvSpPr>
        <p:spPr>
          <a:xfrm>
            <a:off x="0" y="0"/>
            <a:ext cx="9144000" cy="1371600"/>
          </a:xfrm>
          <a:prstGeom prst="rect">
            <a:avLst/>
          </a:prstGeom>
        </p:spPr>
        <p:txBody>
          <a:bodyPr>
            <a:normAutofit/>
          </a:bodyPr>
          <a:lstStyle>
            <a:lvl1pPr>
              <a:defRPr>
                <a:solidFill>
                  <a:srgbClr val="00F900"/>
                </a:solidFill>
              </a:defRPr>
            </a:lvl1pPr>
          </a:lstStyle>
          <a:p>
            <a:pPr algn="ctr"/>
            <a:r>
              <a:rPr lang="en-US" sz="3600" b="1" dirty="0">
                <a:solidFill>
                  <a:schemeClr val="accent3"/>
                </a:solidFill>
              </a:rPr>
              <a:t>Vape Cartridges, Batteries &amp; USB</a:t>
            </a: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
        <p:nvSpPr>
          <p:cNvPr id="7" name="Vape Cartridges, Batteries &amp; USB"/>
          <p:cNvSpPr txBox="1">
            <a:spLocks/>
          </p:cNvSpPr>
          <p:nvPr/>
        </p:nvSpPr>
        <p:spPr>
          <a:xfrm>
            <a:off x="0" y="5557879"/>
            <a:ext cx="9144000" cy="6815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00F900"/>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1pPr>
            <a:lvl2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5pPr>
            <a:lvl6pPr marL="0" marR="0" indent="45720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6pPr>
            <a:lvl7pPr marL="0" marR="0" indent="91440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7pPr>
            <a:lvl8pPr marL="0" marR="0" indent="137160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8pPr>
            <a:lvl9pPr marL="0" marR="0" indent="1828800" algn="l" defTabSz="914400" rtl="0" latinLnBrk="0">
              <a:lnSpc>
                <a:spcPct val="100000"/>
              </a:lnSpc>
              <a:spcBef>
                <a:spcPts val="0"/>
              </a:spcBef>
              <a:spcAft>
                <a:spcPts val="0"/>
              </a:spcAft>
              <a:buClrTx/>
              <a:buSzTx/>
              <a:buFontTx/>
              <a:buNone/>
              <a:tabLst/>
              <a:defRPr sz="4100" b="0"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9pPr>
          </a:lstStyle>
          <a:p>
            <a:pPr algn="ctr" hangingPunct="1"/>
            <a:r>
              <a:rPr lang="en-US" sz="3200" b="1" dirty="0">
                <a:solidFill>
                  <a:schemeClr val="accent3"/>
                </a:solidFill>
              </a:rPr>
              <a:t>Common Vape Pen Components</a:t>
            </a:r>
          </a:p>
        </p:txBody>
      </p:sp>
      <p:grpSp>
        <p:nvGrpSpPr>
          <p:cNvPr id="8" name="Group 7"/>
          <p:cNvGrpSpPr/>
          <p:nvPr/>
        </p:nvGrpSpPr>
        <p:grpSpPr>
          <a:xfrm>
            <a:off x="1625940" y="1304167"/>
            <a:ext cx="5892120" cy="4061623"/>
            <a:chOff x="1469692" y="1154503"/>
            <a:chExt cx="5892120" cy="4061623"/>
          </a:xfrm>
        </p:grpSpPr>
        <p:pic>
          <p:nvPicPr>
            <p:cNvPr id="12" name="shutterstock_1047162970.jpg" descr="shutterstock_1047162970.jp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469692" y="1154503"/>
              <a:ext cx="5892120" cy="4061623"/>
            </a:xfrm>
            <a:prstGeom prst="rect">
              <a:avLst/>
            </a:prstGeom>
            <a:ln w="76200" cap="sq">
              <a:solidFill>
                <a:srgbClr val="EAEAEA"/>
              </a:solidFill>
              <a:miter/>
            </a:ln>
          </p:spPr>
        </p:pic>
        <p:sp>
          <p:nvSpPr>
            <p:cNvPr id="13" name="Vape…"/>
            <p:cNvSpPr txBox="1"/>
            <p:nvPr/>
          </p:nvSpPr>
          <p:spPr>
            <a:xfrm>
              <a:off x="3447335" y="3380298"/>
              <a:ext cx="1124665"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500">
                  <a:solidFill>
                    <a:srgbClr val="00F900"/>
                  </a:solidFill>
                </a:defRPr>
              </a:pPr>
              <a:r>
                <a:rPr b="1" dirty="0">
                  <a:effectLst>
                    <a:outerShdw blurRad="38100" dist="38100" dir="2700000" algn="tl">
                      <a:srgbClr val="000000">
                        <a:alpha val="43137"/>
                      </a:srgbClr>
                    </a:outerShdw>
                  </a:effectLst>
                </a:rPr>
                <a:t>Vape </a:t>
              </a:r>
            </a:p>
            <a:p>
              <a:pPr algn="ctr">
                <a:defRPr sz="1500"/>
              </a:pPr>
              <a:r>
                <a:rPr b="1" dirty="0">
                  <a:solidFill>
                    <a:srgbClr val="00F900"/>
                  </a:solidFill>
                  <a:effectLst>
                    <a:outerShdw blurRad="38100" dist="38100" dir="2700000" algn="tl">
                      <a:srgbClr val="000000">
                        <a:alpha val="43137"/>
                      </a:srgbClr>
                    </a:outerShdw>
                  </a:effectLst>
                </a:rPr>
                <a:t>Cartridges</a:t>
              </a:r>
              <a:r>
                <a:rPr b="1" dirty="0">
                  <a:effectLst>
                    <a:outerShdw blurRad="38100" dist="38100" dir="2700000" algn="tl">
                      <a:srgbClr val="000000">
                        <a:alpha val="43137"/>
                      </a:srgbClr>
                    </a:outerShdw>
                  </a:effectLst>
                </a:rPr>
                <a:t> </a:t>
              </a:r>
            </a:p>
          </p:txBody>
        </p:sp>
        <p:sp>
          <p:nvSpPr>
            <p:cNvPr id="14" name="Vape…"/>
            <p:cNvSpPr txBox="1"/>
            <p:nvPr/>
          </p:nvSpPr>
          <p:spPr>
            <a:xfrm>
              <a:off x="3892724" y="2225795"/>
              <a:ext cx="90024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a:solidFill>
                    <a:srgbClr val="00F900"/>
                  </a:solidFill>
                </a:defRPr>
              </a:pPr>
              <a:r>
                <a:rPr sz="1500" b="1" dirty="0">
                  <a:effectLst>
                    <a:outerShdw blurRad="38100" dist="38100" dir="2700000" algn="tl">
                      <a:srgbClr val="000000">
                        <a:alpha val="43137"/>
                      </a:srgbClr>
                    </a:outerShdw>
                  </a:effectLst>
                </a:rPr>
                <a:t>Vape </a:t>
              </a:r>
            </a:p>
            <a:p>
              <a:pPr algn="ctr">
                <a:defRPr>
                  <a:solidFill>
                    <a:srgbClr val="00F900"/>
                  </a:solidFill>
                </a:defRPr>
              </a:pPr>
              <a:r>
                <a:rPr sz="1500" b="1" dirty="0">
                  <a:effectLst>
                    <a:outerShdw blurRad="38100" dist="38100" dir="2700000" algn="tl">
                      <a:srgbClr val="000000">
                        <a:alpha val="43137"/>
                      </a:srgbClr>
                    </a:outerShdw>
                  </a:effectLst>
                </a:rPr>
                <a:t>Batteries</a:t>
              </a:r>
            </a:p>
          </p:txBody>
        </p:sp>
        <p:sp>
          <p:nvSpPr>
            <p:cNvPr id="15" name="USB"/>
            <p:cNvSpPr txBox="1"/>
            <p:nvPr/>
          </p:nvSpPr>
          <p:spPr>
            <a:xfrm rot="18700818">
              <a:off x="6197227" y="2299142"/>
              <a:ext cx="440182"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1500">
                  <a:solidFill>
                    <a:srgbClr val="00F900"/>
                  </a:solidFill>
                </a:defRPr>
              </a:lvl1pPr>
            </a:lstStyle>
            <a:p>
              <a:r>
                <a:rPr b="1" dirty="0">
                  <a:effectLst>
                    <a:outerShdw blurRad="38100" dist="38100" dir="2700000" algn="tl">
                      <a:srgbClr val="000000">
                        <a:alpha val="43137"/>
                      </a:srgbClr>
                    </a:outerShdw>
                  </a:effectLst>
                </a:rPr>
                <a:t>USB</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What many of us call a “vapor” the CDC and other professionals reference as an aerosol.  This is what is inhaled by the user when they take a draw on the vape similar to how they would take a draw from a regular tobacco cigarette.…"/>
          <p:cNvSpPr txBox="1">
            <a:spLocks noGrp="1"/>
          </p:cNvSpPr>
          <p:nvPr>
            <p:ph type="body" sz="half" idx="1"/>
          </p:nvPr>
        </p:nvSpPr>
        <p:spPr>
          <a:xfrm>
            <a:off x="457200" y="1280159"/>
            <a:ext cx="8229600" cy="2869053"/>
          </a:xfrm>
          <a:prstGeom prst="rect">
            <a:avLst/>
          </a:prstGeom>
        </p:spPr>
        <p:txBody>
          <a:bodyPr/>
          <a:lstStyle/>
          <a:p>
            <a:pPr marL="342900" marR="64007" indent="-342900">
              <a:spcBef>
                <a:spcPts val="0"/>
              </a:spcBef>
              <a:spcAft>
                <a:spcPts val="1200"/>
              </a:spcAft>
              <a:buClr>
                <a:schemeClr val="accent2"/>
              </a:buClr>
              <a:buSzTx/>
              <a:buFont typeface="Wingdings" panose="05000000000000000000" pitchFamily="2" charset="2"/>
              <a:buChar char="§"/>
              <a:defRPr sz="2700"/>
            </a:pPr>
            <a:r>
              <a:rPr lang="en-US" sz="2200" dirty="0"/>
              <a:t>A pre-filled or empty bowl that is located just under the mouthpiece.</a:t>
            </a:r>
          </a:p>
          <a:p>
            <a:pPr marL="342900" marR="64007" indent="-342900">
              <a:spcBef>
                <a:spcPts val="0"/>
              </a:spcBef>
              <a:spcAft>
                <a:spcPts val="1200"/>
              </a:spcAft>
              <a:buClr>
                <a:schemeClr val="accent2"/>
              </a:buClr>
              <a:buSzTx/>
              <a:buFont typeface="Wingdings" panose="05000000000000000000" pitchFamily="2" charset="2"/>
              <a:buChar char="§"/>
              <a:defRPr sz="2700"/>
            </a:pPr>
            <a:r>
              <a:rPr lang="en-US" sz="2200" dirty="0"/>
              <a:t>Some of the cartridges can be preloaded with nicotine, THC, or other products.  </a:t>
            </a:r>
          </a:p>
          <a:p>
            <a:pPr marL="342900" marR="64007" indent="-342900">
              <a:spcBef>
                <a:spcPts val="0"/>
              </a:spcBef>
              <a:spcAft>
                <a:spcPts val="1200"/>
              </a:spcAft>
              <a:buClr>
                <a:schemeClr val="accent2"/>
              </a:buClr>
              <a:buSzTx/>
              <a:buFont typeface="Wingdings" panose="05000000000000000000" pitchFamily="2" charset="2"/>
              <a:buChar char="§"/>
              <a:defRPr sz="2700"/>
            </a:pPr>
            <a:r>
              <a:rPr lang="en-US" sz="2200" dirty="0"/>
              <a:t>It can be hard to determine what is actually inside of the cartridge.</a:t>
            </a:r>
          </a:p>
          <a:p>
            <a:pPr marL="342900" marR="64007" indent="-342900">
              <a:spcBef>
                <a:spcPts val="0"/>
              </a:spcBef>
              <a:spcAft>
                <a:spcPts val="1200"/>
              </a:spcAft>
              <a:buClr>
                <a:schemeClr val="accent2"/>
              </a:buClr>
              <a:buSzTx/>
              <a:buFont typeface="Wingdings" panose="05000000000000000000" pitchFamily="2" charset="2"/>
              <a:buChar char="§"/>
              <a:defRPr sz="2700"/>
            </a:pPr>
            <a:r>
              <a:rPr lang="en-US" sz="2200" dirty="0"/>
              <a:t>The cartridge then threads onto the battery of the vape.</a:t>
            </a:r>
          </a:p>
        </p:txBody>
      </p:sp>
      <p:sp>
        <p:nvSpPr>
          <p:cNvPr id="195" name="Vapor Aerosol Questions"/>
          <p:cNvSpPr txBox="1">
            <a:spLocks noGrp="1"/>
          </p:cNvSpPr>
          <p:nvPr>
            <p:ph type="title"/>
          </p:nvPr>
        </p:nvSpPr>
        <p:spPr>
          <a:xfrm>
            <a:off x="0" y="0"/>
            <a:ext cx="9144000" cy="1160206"/>
          </a:xfrm>
          <a:prstGeom prst="rect">
            <a:avLst/>
          </a:prstGeom>
        </p:spPr>
        <p:txBody>
          <a:bodyPr>
            <a:normAutofit/>
          </a:bodyPr>
          <a:lstStyle>
            <a:lvl1pPr algn="ctr">
              <a:defRPr>
                <a:solidFill>
                  <a:srgbClr val="FFD479"/>
                </a:solidFill>
              </a:defRPr>
            </a:lvl1pPr>
          </a:lstStyle>
          <a:p>
            <a:r>
              <a:rPr lang="en-US" sz="3600" b="1" dirty="0">
                <a:solidFill>
                  <a:schemeClr val="accent3"/>
                </a:solidFill>
              </a:rPr>
              <a:t>What Is a Vape Cartridge?</a:t>
            </a:r>
            <a:endParaRPr sz="3600" b="1" dirty="0">
              <a:solidFill>
                <a:schemeClr val="accent3"/>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pic>
        <p:nvPicPr>
          <p:cNvPr id="7" name="shutterstock_1410711239.jpg" descr="shutterstock_1410711239.jp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4487252" y="4505565"/>
            <a:ext cx="4107718" cy="1785036"/>
          </a:xfrm>
          <a:prstGeom prst="rect">
            <a:avLst/>
          </a:prstGeom>
          <a:ln w="76200" cap="sq">
            <a:solidFill>
              <a:srgbClr val="EAEAEA"/>
            </a:solidFill>
            <a:miter/>
          </a:ln>
        </p:spPr>
      </p:pic>
    </p:spTree>
    <p:extLst>
      <p:ext uri="{BB962C8B-B14F-4D97-AF65-F5344CB8AC3E}">
        <p14:creationId xmlns:p14="http://schemas.microsoft.com/office/powerpoint/2010/main" val="139498437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Vape Pen aka E-Cigarette"/>
          <p:cNvSpPr txBox="1">
            <a:spLocks noGrp="1"/>
          </p:cNvSpPr>
          <p:nvPr>
            <p:ph type="title"/>
          </p:nvPr>
        </p:nvSpPr>
        <p:spPr>
          <a:xfrm>
            <a:off x="0" y="-1"/>
            <a:ext cx="9144001" cy="1406013"/>
          </a:xfrm>
          <a:prstGeom prst="rect">
            <a:avLst/>
          </a:prstGeom>
        </p:spPr>
        <p:txBody>
          <a:bodyPr>
            <a:normAutofit/>
          </a:bodyPr>
          <a:lstStyle>
            <a:lvl1pPr algn="ctr">
              <a:defRPr>
                <a:solidFill>
                  <a:srgbClr val="FFD479"/>
                </a:solidFill>
              </a:defRPr>
            </a:lvl1pPr>
          </a:lstStyle>
          <a:p>
            <a:r>
              <a:rPr sz="3600" b="1" dirty="0">
                <a:solidFill>
                  <a:schemeClr val="accent3"/>
                </a:solidFill>
              </a:rPr>
              <a:t>Vape Pen </a:t>
            </a:r>
            <a:r>
              <a:rPr lang="en-US" sz="3600" b="1" dirty="0">
                <a:solidFill>
                  <a:schemeClr val="accent3"/>
                </a:solidFill>
              </a:rPr>
              <a:t>Cartridge</a:t>
            </a:r>
            <a:endParaRPr sz="3600" b="1" dirty="0">
              <a:solidFill>
                <a:schemeClr val="accent3"/>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pic>
        <p:nvPicPr>
          <p:cNvPr id="6" name="shutterstock_1413064964.jpg" descr="shutterstock_1413064964.jp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32593" y="1660999"/>
            <a:ext cx="7678814" cy="3361408"/>
          </a:xfrm>
          <a:prstGeom prst="rect">
            <a:avLst/>
          </a:prstGeom>
          <a:ln w="76200" cap="sq">
            <a:solidFill>
              <a:srgbClr val="EAEAEA"/>
            </a:solidFill>
            <a:miter/>
          </a:ln>
        </p:spPr>
      </p:pic>
    </p:spTree>
    <p:extLst>
      <p:ext uri="{BB962C8B-B14F-4D97-AF65-F5344CB8AC3E}">
        <p14:creationId xmlns:p14="http://schemas.microsoft.com/office/powerpoint/2010/main" val="6458904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Vape Pen aka E-Cigarette"/>
          <p:cNvSpPr txBox="1">
            <a:spLocks noGrp="1"/>
          </p:cNvSpPr>
          <p:nvPr>
            <p:ph type="title"/>
          </p:nvPr>
        </p:nvSpPr>
        <p:spPr>
          <a:xfrm>
            <a:off x="0" y="-1"/>
            <a:ext cx="9144001" cy="1406013"/>
          </a:xfrm>
          <a:prstGeom prst="rect">
            <a:avLst/>
          </a:prstGeom>
        </p:spPr>
        <p:txBody>
          <a:bodyPr>
            <a:normAutofit/>
          </a:bodyPr>
          <a:lstStyle>
            <a:lvl1pPr algn="ctr">
              <a:defRPr>
                <a:solidFill>
                  <a:srgbClr val="FFD479"/>
                </a:solidFill>
              </a:defRPr>
            </a:lvl1pPr>
          </a:lstStyle>
          <a:p>
            <a:r>
              <a:rPr sz="3600" b="1" dirty="0">
                <a:solidFill>
                  <a:schemeClr val="accent3"/>
                </a:solidFill>
              </a:rPr>
              <a:t>Vape Pen </a:t>
            </a:r>
            <a:r>
              <a:rPr lang="en-US" sz="3600" b="1" dirty="0">
                <a:solidFill>
                  <a:schemeClr val="accent3"/>
                </a:solidFill>
              </a:rPr>
              <a:t>Cartridge</a:t>
            </a:r>
            <a:endParaRPr sz="3600" b="1" dirty="0">
              <a:solidFill>
                <a:schemeClr val="accent3"/>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pic>
        <p:nvPicPr>
          <p:cNvPr id="7" name="shutterstock_1413397112.jpg" descr="shutterstock_1413397112.jp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98710" y="1678155"/>
            <a:ext cx="7546573" cy="3768155"/>
          </a:xfrm>
          <a:prstGeom prst="rect">
            <a:avLst/>
          </a:prstGeom>
          <a:ln w="76200" cap="sq">
            <a:solidFill>
              <a:srgbClr val="EAEAEA"/>
            </a:solidFill>
            <a:miter/>
          </a:ln>
        </p:spPr>
      </p:pic>
    </p:spTree>
    <p:extLst>
      <p:ext uri="{BB962C8B-B14F-4D97-AF65-F5344CB8AC3E}">
        <p14:creationId xmlns:p14="http://schemas.microsoft.com/office/powerpoint/2010/main" val="189690621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he use of e-cigarettes is unsafe for kids, teens, and young adults.…"/>
          <p:cNvSpPr txBox="1">
            <a:spLocks noGrp="1"/>
          </p:cNvSpPr>
          <p:nvPr>
            <p:ph type="body" sz="half" idx="1"/>
          </p:nvPr>
        </p:nvSpPr>
        <p:spPr>
          <a:xfrm>
            <a:off x="457200" y="1097278"/>
            <a:ext cx="8229600" cy="5057716"/>
          </a:xfrm>
          <a:prstGeom prst="rect">
            <a:avLst/>
          </a:prstGeom>
        </p:spPr>
        <p:txBody>
          <a:bodyPr/>
          <a:lstStyle/>
          <a:p>
            <a:pPr marL="342900" indent="-342900">
              <a:spcBef>
                <a:spcPts val="0"/>
              </a:spcBef>
              <a:spcAft>
                <a:spcPts val="1200"/>
              </a:spcAft>
              <a:buClr>
                <a:schemeClr val="accent2"/>
              </a:buClr>
              <a:buSzPct val="100000"/>
              <a:buFont typeface="Wingdings" panose="05000000000000000000" pitchFamily="2" charset="2"/>
              <a:buChar char="§"/>
              <a:defRPr sz="2300"/>
            </a:pPr>
            <a:r>
              <a:rPr sz="2200" dirty="0"/>
              <a:t>The use of e-cigarettes is unsafe for kids, teens, and young adults.</a:t>
            </a:r>
          </a:p>
          <a:p>
            <a:pPr marL="342900" indent="-342900">
              <a:spcBef>
                <a:spcPts val="0"/>
              </a:spcBef>
              <a:spcAft>
                <a:spcPts val="1200"/>
              </a:spcAft>
              <a:buClr>
                <a:schemeClr val="accent2"/>
              </a:buClr>
              <a:buSzPct val="100000"/>
              <a:buFont typeface="Wingdings" panose="05000000000000000000" pitchFamily="2" charset="2"/>
              <a:buChar char="§"/>
              <a:defRPr sz="2300"/>
            </a:pPr>
            <a:r>
              <a:rPr sz="2200" dirty="0"/>
              <a:t>Most e-cigarettes contain nicotine. </a:t>
            </a:r>
            <a:r>
              <a:rPr lang="en-US" sz="2200" dirty="0"/>
              <a:t> </a:t>
            </a:r>
            <a:r>
              <a:rPr sz="2200" dirty="0"/>
              <a:t>Nicotine is highly addictive and can harm adolescent brain development, which continues into the early</a:t>
            </a:r>
            <a:r>
              <a:rPr lang="en-US" sz="2200" dirty="0"/>
              <a:t>-</a:t>
            </a:r>
            <a:r>
              <a:rPr sz="2200" dirty="0"/>
              <a:t> to mid-20s.</a:t>
            </a:r>
          </a:p>
          <a:p>
            <a:pPr marL="342900" indent="-342900">
              <a:spcBef>
                <a:spcPts val="0"/>
              </a:spcBef>
              <a:spcAft>
                <a:spcPts val="1200"/>
              </a:spcAft>
              <a:buClr>
                <a:schemeClr val="accent2"/>
              </a:buClr>
              <a:buSzPct val="100000"/>
              <a:buFont typeface="Wingdings" panose="05000000000000000000" pitchFamily="2" charset="2"/>
              <a:buChar char="§"/>
              <a:defRPr sz="2300"/>
            </a:pPr>
            <a:r>
              <a:rPr sz="2200" dirty="0"/>
              <a:t>E-cigarettes can contain other harmful substances besides nicotine.</a:t>
            </a:r>
          </a:p>
          <a:p>
            <a:pPr marL="342900" indent="-342900">
              <a:spcBef>
                <a:spcPts val="0"/>
              </a:spcBef>
              <a:spcAft>
                <a:spcPts val="1800"/>
              </a:spcAft>
              <a:buClr>
                <a:schemeClr val="accent2"/>
              </a:buClr>
              <a:buSzPct val="100000"/>
              <a:buFont typeface="Wingdings" panose="05000000000000000000" pitchFamily="2" charset="2"/>
              <a:buChar char="§"/>
              <a:defRPr sz="2300"/>
            </a:pPr>
            <a:r>
              <a:rPr sz="2200" dirty="0"/>
              <a:t>Young people who use e-cigarettes may be more likely to smoke cigarettes in the future.</a:t>
            </a:r>
          </a:p>
          <a:p>
            <a:pPr marL="0" lvl="3" indent="0">
              <a:spcBef>
                <a:spcPts val="0"/>
              </a:spcBef>
              <a:buClrTx/>
              <a:buSzTx/>
              <a:buNone/>
              <a:defRPr sz="2000">
                <a:solidFill>
                  <a:srgbClr val="FFD479"/>
                </a:solidFill>
              </a:defRPr>
            </a:pPr>
            <a:r>
              <a:rPr sz="2000" dirty="0">
                <a:solidFill>
                  <a:schemeClr val="bg1"/>
                </a:solidFill>
              </a:rPr>
              <a:t>More info:</a:t>
            </a:r>
            <a:r>
              <a:rPr lang="en-US" sz="2000" dirty="0">
                <a:solidFill>
                  <a:schemeClr val="bg1"/>
                </a:solidFill>
              </a:rPr>
              <a:t> </a:t>
            </a:r>
            <a:r>
              <a:rPr sz="2000" dirty="0">
                <a:solidFill>
                  <a:schemeClr val="bg1"/>
                </a:solidFill>
                <a:hlinkClick r:id="rId2"/>
              </a:rPr>
              <a:t>https://www.cdc.gov/tobacco/basic_information/e-cigarettes/Quick-Facts-on-the-Risks-of-E-cigarettes-for-Kids-Teens-and-Young-Adults.html</a:t>
            </a:r>
            <a:endParaRPr sz="2000" dirty="0">
              <a:solidFill>
                <a:schemeClr val="bg1"/>
              </a:solidFill>
            </a:endParaRPr>
          </a:p>
          <a:p>
            <a:pPr marL="0" lvl="8" indent="1828800" algn="r">
              <a:buClrTx/>
              <a:buSzTx/>
              <a:buNone/>
              <a:defRPr sz="2300"/>
            </a:pPr>
            <a:r>
              <a:rPr sz="1400" dirty="0">
                <a:solidFill>
                  <a:schemeClr val="accent3"/>
                </a:solidFill>
              </a:rPr>
              <a:t>Source:</a:t>
            </a:r>
            <a:r>
              <a:rPr lang="en-US" sz="1400" dirty="0">
                <a:solidFill>
                  <a:schemeClr val="accent3"/>
                </a:solidFill>
              </a:rPr>
              <a:t> </a:t>
            </a:r>
            <a:r>
              <a:rPr sz="1400" dirty="0">
                <a:solidFill>
                  <a:schemeClr val="accent3"/>
                </a:solidFill>
              </a:rPr>
              <a:t>cdc.gov</a:t>
            </a:r>
          </a:p>
        </p:txBody>
      </p:sp>
      <p:sp>
        <p:nvSpPr>
          <p:cNvPr id="224" name="HARMS TO TEENS"/>
          <p:cNvSpPr txBox="1">
            <a:spLocks noGrp="1"/>
          </p:cNvSpPr>
          <p:nvPr>
            <p:ph type="title"/>
          </p:nvPr>
        </p:nvSpPr>
        <p:spPr>
          <a:xfrm>
            <a:off x="0" y="-1"/>
            <a:ext cx="9144001" cy="1097280"/>
          </a:xfrm>
          <a:prstGeom prst="rect">
            <a:avLst/>
          </a:prstGeom>
        </p:spPr>
        <p:txBody>
          <a:bodyPr>
            <a:normAutofit/>
          </a:bodyPr>
          <a:lstStyle>
            <a:lvl1pPr algn="ctr" defTabSz="795527">
              <a:defRPr sz="3567">
                <a:solidFill>
                  <a:srgbClr val="FFD479"/>
                </a:solidFill>
                <a:effectLst>
                  <a:outerShdw blurRad="33147" dist="22098" dir="5400000" rotWithShape="0">
                    <a:srgbClr val="000000">
                      <a:alpha val="25000"/>
                    </a:srgbClr>
                  </a:outerShdw>
                </a:effectLst>
              </a:defRPr>
            </a:lvl1pPr>
          </a:lstStyle>
          <a:p>
            <a:r>
              <a:rPr lang="en-US" sz="3600" b="1" dirty="0">
                <a:solidFill>
                  <a:schemeClr val="accent3"/>
                </a:solidFill>
              </a:rPr>
              <a:t>Harms to Teens</a:t>
            </a:r>
            <a:endParaRPr sz="3600" b="1" dirty="0">
              <a:solidFill>
                <a:schemeClr val="accent3"/>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Most e-cigarettes contain nicotine, the highly addictive drug in tobacco. Nicotine is especially harmful to young people. The human brain keeps developing until around the age of 25. Using products with nicotine under age 25 can harm the part of the brai"/>
          <p:cNvSpPr txBox="1">
            <a:spLocks noGrp="1"/>
          </p:cNvSpPr>
          <p:nvPr>
            <p:ph type="body" sz="half" idx="1"/>
          </p:nvPr>
        </p:nvSpPr>
        <p:spPr>
          <a:xfrm>
            <a:off x="457200" y="1097281"/>
            <a:ext cx="8229600" cy="3504216"/>
          </a:xfrm>
          <a:prstGeom prst="rect">
            <a:avLst/>
          </a:prstGeom>
        </p:spPr>
        <p:txBody>
          <a:bodyPr/>
          <a:lstStyle/>
          <a:p>
            <a:pPr marL="0" marR="64007" indent="0">
              <a:spcBef>
                <a:spcPts val="0"/>
              </a:spcBef>
              <a:spcAft>
                <a:spcPts val="1800"/>
              </a:spcAft>
              <a:buClrTx/>
              <a:buSzTx/>
              <a:buNone/>
              <a:defRPr sz="2600"/>
            </a:pPr>
            <a:r>
              <a:rPr sz="2200" dirty="0"/>
              <a:t>Most e-cigarettes contain nicotine, the highly addictive drug in tobacco. </a:t>
            </a:r>
            <a:r>
              <a:rPr lang="en-US" sz="2200" dirty="0"/>
              <a:t> </a:t>
            </a:r>
            <a:r>
              <a:rPr sz="2200" dirty="0"/>
              <a:t>Nicotine is especially harmful to young people. </a:t>
            </a:r>
            <a:r>
              <a:rPr lang="en-US" sz="2200" dirty="0"/>
              <a:t> </a:t>
            </a:r>
            <a:r>
              <a:rPr sz="2200" dirty="0"/>
              <a:t>The human brain keeps developing until around the age of 25. </a:t>
            </a:r>
            <a:r>
              <a:rPr lang="en-US" sz="2200" dirty="0"/>
              <a:t> </a:t>
            </a:r>
            <a:r>
              <a:rPr sz="2200" dirty="0"/>
              <a:t>Using products with nicotine under age 25 can harm the part of the brain responsible for memory, attention, and learning.</a:t>
            </a:r>
          </a:p>
          <a:p>
            <a:pPr marL="0" marR="64007" indent="0">
              <a:spcBef>
                <a:spcPts val="0"/>
              </a:spcBef>
              <a:spcAft>
                <a:spcPts val="1800"/>
              </a:spcAft>
              <a:buClrTx/>
              <a:buSzTx/>
              <a:buNone/>
              <a:defRPr sz="2100">
                <a:solidFill>
                  <a:srgbClr val="FFD479"/>
                </a:solidFill>
              </a:defRPr>
            </a:pPr>
            <a:r>
              <a:rPr sz="2000" dirty="0">
                <a:solidFill>
                  <a:schemeClr val="bg1"/>
                </a:solidFill>
              </a:rPr>
              <a:t>More Info: </a:t>
            </a:r>
            <a:r>
              <a:rPr sz="2000" dirty="0">
                <a:hlinkClick r:id="rId2"/>
              </a:rPr>
              <a:t>https://www.cdc.gov/tobacco/features/back-to-school/e-cigarettes-talk-to-youth-about-risks/index.html</a:t>
            </a:r>
            <a:endParaRPr sz="2000" dirty="0"/>
          </a:p>
          <a:p>
            <a:pPr marL="0" marR="64007" indent="0" algn="r">
              <a:buClrTx/>
              <a:buSzTx/>
              <a:buNone/>
              <a:defRPr sz="2100"/>
            </a:pPr>
            <a:r>
              <a:rPr sz="1400" dirty="0">
                <a:solidFill>
                  <a:schemeClr val="accent3"/>
                </a:solidFill>
              </a:rPr>
              <a:t>Source:</a:t>
            </a:r>
            <a:r>
              <a:rPr lang="en-US" sz="1400" dirty="0">
                <a:solidFill>
                  <a:schemeClr val="accent3"/>
                </a:solidFill>
              </a:rPr>
              <a:t> </a:t>
            </a:r>
            <a:r>
              <a:rPr sz="1400" dirty="0">
                <a:solidFill>
                  <a:schemeClr val="accent3"/>
                </a:solidFill>
              </a:rPr>
              <a:t>cdc.gov</a:t>
            </a:r>
          </a:p>
        </p:txBody>
      </p:sp>
      <p:sp>
        <p:nvSpPr>
          <p:cNvPr id="228" name="More Harms To Youth"/>
          <p:cNvSpPr txBox="1">
            <a:spLocks noGrp="1"/>
          </p:cNvSpPr>
          <p:nvPr>
            <p:ph type="title"/>
          </p:nvPr>
        </p:nvSpPr>
        <p:spPr>
          <a:xfrm>
            <a:off x="0" y="0"/>
            <a:ext cx="9144000" cy="1097280"/>
          </a:xfrm>
          <a:prstGeom prst="rect">
            <a:avLst/>
          </a:prstGeom>
        </p:spPr>
        <p:txBody>
          <a:bodyPr>
            <a:normAutofit/>
          </a:bodyPr>
          <a:lstStyle>
            <a:lvl1pPr algn="ctr">
              <a:defRPr>
                <a:solidFill>
                  <a:srgbClr val="FFD479"/>
                </a:solidFill>
              </a:defRPr>
            </a:lvl1pPr>
          </a:lstStyle>
          <a:p>
            <a:r>
              <a:rPr sz="3600" b="1" dirty="0">
                <a:solidFill>
                  <a:schemeClr val="accent3"/>
                </a:solidFill>
              </a:rPr>
              <a:t>More Harms To Youth</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Vape Pens/E-Cigs At A Glance"/>
          <p:cNvSpPr txBox="1">
            <a:spLocks noGrp="1"/>
          </p:cNvSpPr>
          <p:nvPr>
            <p:ph type="title"/>
          </p:nvPr>
        </p:nvSpPr>
        <p:spPr>
          <a:xfrm>
            <a:off x="0" y="0"/>
            <a:ext cx="9144000" cy="1238282"/>
          </a:xfrm>
          <a:prstGeom prst="rect">
            <a:avLst/>
          </a:prstGeom>
        </p:spPr>
        <p:txBody>
          <a:bodyPr>
            <a:normAutofit/>
          </a:bodyPr>
          <a:lstStyle>
            <a:lvl1pPr algn="ctr">
              <a:defRPr>
                <a:solidFill>
                  <a:srgbClr val="FFD479"/>
                </a:solidFill>
              </a:defRPr>
            </a:lvl1pPr>
          </a:lstStyle>
          <a:p>
            <a:r>
              <a:rPr sz="3600" b="1" dirty="0">
                <a:solidFill>
                  <a:schemeClr val="accent3"/>
                </a:solidFill>
              </a:rPr>
              <a:t>Vape Pens</a:t>
            </a:r>
            <a:r>
              <a:rPr lang="en-US" sz="3600" b="1" dirty="0">
                <a:solidFill>
                  <a:schemeClr val="accent3"/>
                </a:solidFill>
              </a:rPr>
              <a:t> </a:t>
            </a:r>
            <a:r>
              <a:rPr sz="3600" b="1" dirty="0">
                <a:solidFill>
                  <a:schemeClr val="accent3"/>
                </a:solidFill>
              </a:rPr>
              <a:t>/</a:t>
            </a:r>
            <a:r>
              <a:rPr lang="en-US" sz="3600" b="1" dirty="0">
                <a:solidFill>
                  <a:schemeClr val="accent3"/>
                </a:solidFill>
              </a:rPr>
              <a:t> </a:t>
            </a:r>
            <a:r>
              <a:rPr sz="3600" b="1" dirty="0">
                <a:solidFill>
                  <a:schemeClr val="accent3"/>
                </a:solidFill>
              </a:rPr>
              <a:t>E-Cigs </a:t>
            </a:r>
            <a:r>
              <a:rPr lang="en-US" sz="3600" b="1" dirty="0">
                <a:solidFill>
                  <a:schemeClr val="accent3"/>
                </a:solidFill>
              </a:rPr>
              <a:t>a</a:t>
            </a:r>
            <a:r>
              <a:rPr sz="3600" b="1" dirty="0">
                <a:solidFill>
                  <a:schemeClr val="accent3"/>
                </a:solidFill>
              </a:rPr>
              <a:t>t </a:t>
            </a:r>
            <a:r>
              <a:rPr lang="en-US" sz="3600" b="1" dirty="0">
                <a:solidFill>
                  <a:schemeClr val="accent3"/>
                </a:solidFill>
              </a:rPr>
              <a:t>a</a:t>
            </a:r>
            <a:r>
              <a:rPr sz="3600" b="1" dirty="0">
                <a:solidFill>
                  <a:schemeClr val="accent3"/>
                </a:solidFill>
              </a:rPr>
              <a:t> Glance</a:t>
            </a:r>
          </a:p>
        </p:txBody>
      </p:sp>
      <p:grpSp>
        <p:nvGrpSpPr>
          <p:cNvPr id="2" name="Group 1"/>
          <p:cNvGrpSpPr/>
          <p:nvPr/>
        </p:nvGrpSpPr>
        <p:grpSpPr>
          <a:xfrm>
            <a:off x="1917328" y="1301606"/>
            <a:ext cx="5309344" cy="4448358"/>
            <a:chOff x="2089296" y="1387250"/>
            <a:chExt cx="5309344" cy="4448358"/>
          </a:xfrm>
        </p:grpSpPr>
        <p:pic>
          <p:nvPicPr>
            <p:cNvPr id="233" name="shutterstock_1266103795.jpg" descr="shutterstock_1266103795.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089296" y="1387250"/>
              <a:ext cx="5309344" cy="4448358"/>
            </a:xfrm>
            <a:prstGeom prst="rect">
              <a:avLst/>
            </a:prstGeom>
            <a:ln w="76200" cap="sq">
              <a:solidFill>
                <a:srgbClr val="EAEAEA"/>
              </a:solidFill>
              <a:miter/>
            </a:ln>
          </p:spPr>
        </p:pic>
        <p:sp>
          <p:nvSpPr>
            <p:cNvPr id="234" name="MOD…"/>
            <p:cNvSpPr txBox="1"/>
            <p:nvPr/>
          </p:nvSpPr>
          <p:spPr>
            <a:xfrm>
              <a:off x="5271360" y="3919782"/>
              <a:ext cx="760783" cy="784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600">
                  <a:solidFill>
                    <a:srgbClr val="FF2600"/>
                  </a:solidFill>
                </a:defRPr>
              </a:pPr>
              <a:r>
                <a:rPr sz="1500" b="1" dirty="0">
                  <a:solidFill>
                    <a:srgbClr val="92D050"/>
                  </a:solidFill>
                  <a:effectLst>
                    <a:outerShdw blurRad="38100" dist="38100" dir="2700000" algn="tl">
                      <a:srgbClr val="000000">
                        <a:alpha val="43137"/>
                      </a:srgbClr>
                    </a:outerShdw>
                  </a:effectLst>
                </a:rPr>
                <a:t>MOD</a:t>
              </a:r>
            </a:p>
            <a:p>
              <a:pPr algn="ctr">
                <a:defRPr sz="1600">
                  <a:solidFill>
                    <a:srgbClr val="FF2600"/>
                  </a:solidFill>
                </a:defRPr>
              </a:pPr>
              <a:r>
                <a:rPr sz="1500" b="1" dirty="0">
                  <a:solidFill>
                    <a:srgbClr val="92D050"/>
                  </a:solidFill>
                  <a:effectLst>
                    <a:outerShdw blurRad="38100" dist="38100" dir="2700000" algn="tl">
                      <a:srgbClr val="000000">
                        <a:alpha val="43137"/>
                      </a:srgbClr>
                    </a:outerShdw>
                  </a:effectLst>
                </a:rPr>
                <a:t>VAPE</a:t>
              </a:r>
              <a:br>
                <a:rPr sz="1500" b="1" dirty="0">
                  <a:solidFill>
                    <a:srgbClr val="92D050"/>
                  </a:solidFill>
                  <a:effectLst>
                    <a:outerShdw blurRad="38100" dist="38100" dir="2700000" algn="tl">
                      <a:srgbClr val="000000">
                        <a:alpha val="43137"/>
                      </a:srgbClr>
                    </a:outerShdw>
                  </a:effectLst>
                </a:rPr>
              </a:br>
              <a:r>
                <a:rPr sz="1500" b="1" dirty="0">
                  <a:solidFill>
                    <a:srgbClr val="92D050"/>
                  </a:solidFill>
                  <a:effectLst>
                    <a:outerShdw blurRad="38100" dist="38100" dir="2700000" algn="tl">
                      <a:srgbClr val="000000">
                        <a:alpha val="43137"/>
                      </a:srgbClr>
                    </a:outerShdw>
                  </a:effectLst>
                </a:rPr>
                <a:t>DEVICE</a:t>
              </a:r>
            </a:p>
          </p:txBody>
        </p:sp>
        <p:sp>
          <p:nvSpPr>
            <p:cNvPr id="235" name="VAPE…"/>
            <p:cNvSpPr txBox="1"/>
            <p:nvPr/>
          </p:nvSpPr>
          <p:spPr>
            <a:xfrm>
              <a:off x="2491314" y="1718364"/>
              <a:ext cx="1167945"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600">
                  <a:solidFill>
                    <a:srgbClr val="FF2600"/>
                  </a:solidFill>
                </a:defRPr>
              </a:pPr>
              <a:r>
                <a:rPr sz="1500" b="1" dirty="0">
                  <a:solidFill>
                    <a:srgbClr val="92D050"/>
                  </a:solidFill>
                  <a:effectLst>
                    <a:outerShdw blurRad="38100" dist="38100" dir="2700000" algn="tl">
                      <a:srgbClr val="000000">
                        <a:alpha val="43137"/>
                      </a:srgbClr>
                    </a:outerShdw>
                  </a:effectLst>
                </a:rPr>
                <a:t>VAPE</a:t>
              </a:r>
            </a:p>
            <a:p>
              <a:pPr algn="ctr">
                <a:defRPr sz="1600">
                  <a:solidFill>
                    <a:srgbClr val="FF2600"/>
                  </a:solidFill>
                </a:defRPr>
              </a:pPr>
              <a:r>
                <a:rPr sz="1500" b="1" dirty="0">
                  <a:solidFill>
                    <a:srgbClr val="92D050"/>
                  </a:solidFill>
                  <a:effectLst>
                    <a:outerShdw blurRad="38100" dist="38100" dir="2700000" algn="tl">
                      <a:srgbClr val="000000">
                        <a:alpha val="43137"/>
                      </a:srgbClr>
                    </a:outerShdw>
                  </a:effectLst>
                </a:rPr>
                <a:t>CARTRIDGE</a:t>
              </a:r>
            </a:p>
          </p:txBody>
        </p:sp>
        <p:sp>
          <p:nvSpPr>
            <p:cNvPr id="236" name="Mouthpiece"/>
            <p:cNvSpPr txBox="1"/>
            <p:nvPr/>
          </p:nvSpPr>
          <p:spPr>
            <a:xfrm>
              <a:off x="2130974" y="3640198"/>
              <a:ext cx="1305805"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1600">
                  <a:solidFill>
                    <a:srgbClr val="FF2600"/>
                  </a:solidFill>
                </a:defRPr>
              </a:lvl1pPr>
            </a:lstStyle>
            <a:p>
              <a:r>
                <a:rPr lang="en-US" sz="1500" b="1" dirty="0">
                  <a:solidFill>
                    <a:srgbClr val="92D050"/>
                  </a:solidFill>
                  <a:effectLst>
                    <a:outerShdw blurRad="38100" dist="38100" dir="2700000" algn="tl">
                      <a:srgbClr val="000000">
                        <a:alpha val="43137"/>
                      </a:srgbClr>
                    </a:outerShdw>
                  </a:effectLst>
                </a:rPr>
                <a:t>MOUTHPIECE</a:t>
              </a:r>
              <a:endParaRPr sz="1500" b="1" dirty="0">
                <a:solidFill>
                  <a:srgbClr val="92D050"/>
                </a:solidFill>
                <a:effectLst>
                  <a:outerShdw blurRad="38100" dist="38100" dir="2700000" algn="tl">
                    <a:srgbClr val="000000">
                      <a:alpha val="43137"/>
                    </a:srgbClr>
                  </a:outerShdw>
                </a:effectLst>
              </a:endParaRPr>
            </a:p>
          </p:txBody>
        </p:sp>
        <p:sp>
          <p:nvSpPr>
            <p:cNvPr id="237" name="MOD…"/>
            <p:cNvSpPr txBox="1"/>
            <p:nvPr/>
          </p:nvSpPr>
          <p:spPr>
            <a:xfrm>
              <a:off x="4304610" y="4479256"/>
              <a:ext cx="760783" cy="784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600">
                  <a:solidFill>
                    <a:srgbClr val="FF2600"/>
                  </a:solidFill>
                </a:defRPr>
              </a:pPr>
              <a:r>
                <a:rPr sz="1500" b="1" dirty="0">
                  <a:solidFill>
                    <a:srgbClr val="92D050"/>
                  </a:solidFill>
                  <a:effectLst>
                    <a:outerShdw blurRad="38100" dist="38100" dir="2700000" algn="tl">
                      <a:srgbClr val="000000">
                        <a:alpha val="43137"/>
                      </a:srgbClr>
                    </a:outerShdw>
                  </a:effectLst>
                </a:rPr>
                <a:t>MOD</a:t>
              </a:r>
            </a:p>
            <a:p>
              <a:pPr algn="ctr">
                <a:defRPr sz="1600">
                  <a:solidFill>
                    <a:srgbClr val="FF2600"/>
                  </a:solidFill>
                </a:defRPr>
              </a:pPr>
              <a:r>
                <a:rPr sz="1500" b="1" dirty="0">
                  <a:solidFill>
                    <a:srgbClr val="92D050"/>
                  </a:solidFill>
                  <a:effectLst>
                    <a:outerShdw blurRad="38100" dist="38100" dir="2700000" algn="tl">
                      <a:srgbClr val="000000">
                        <a:alpha val="43137"/>
                      </a:srgbClr>
                    </a:outerShdw>
                  </a:effectLst>
                </a:rPr>
                <a:t>VAPE</a:t>
              </a:r>
              <a:br>
                <a:rPr sz="1500" b="1" dirty="0">
                  <a:solidFill>
                    <a:srgbClr val="92D050"/>
                  </a:solidFill>
                  <a:effectLst>
                    <a:outerShdw blurRad="38100" dist="38100" dir="2700000" algn="tl">
                      <a:srgbClr val="000000">
                        <a:alpha val="43137"/>
                      </a:srgbClr>
                    </a:outerShdw>
                  </a:effectLst>
                </a:rPr>
              </a:br>
              <a:r>
                <a:rPr sz="1500" b="1" dirty="0">
                  <a:solidFill>
                    <a:srgbClr val="92D050"/>
                  </a:solidFill>
                  <a:effectLst>
                    <a:outerShdw blurRad="38100" dist="38100" dir="2700000" algn="tl">
                      <a:srgbClr val="000000">
                        <a:alpha val="43137"/>
                      </a:srgbClr>
                    </a:outerShdw>
                  </a:effectLst>
                </a:rPr>
                <a:t>DEVICE</a:t>
              </a:r>
            </a:p>
          </p:txBody>
        </p:sp>
        <p:sp>
          <p:nvSpPr>
            <p:cNvPr id="238" name="VAPE BATTERY"/>
            <p:cNvSpPr txBox="1"/>
            <p:nvPr/>
          </p:nvSpPr>
          <p:spPr>
            <a:xfrm>
              <a:off x="3428417" y="3803803"/>
              <a:ext cx="925892"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600">
                  <a:solidFill>
                    <a:srgbClr val="FF2600"/>
                  </a:solidFill>
                </a:defRPr>
              </a:pPr>
              <a:r>
                <a:rPr sz="1500" b="1" dirty="0">
                  <a:solidFill>
                    <a:srgbClr val="92D050"/>
                  </a:solidFill>
                  <a:effectLst>
                    <a:outerShdw blurRad="38100" dist="38100" dir="2700000" algn="tl">
                      <a:srgbClr val="000000">
                        <a:alpha val="43137"/>
                      </a:srgbClr>
                    </a:outerShdw>
                  </a:effectLst>
                </a:rPr>
                <a:t>VAPE</a:t>
              </a:r>
              <a:br>
                <a:rPr sz="1500" b="1" dirty="0">
                  <a:solidFill>
                    <a:srgbClr val="92D050"/>
                  </a:solidFill>
                  <a:effectLst>
                    <a:outerShdw blurRad="38100" dist="38100" dir="2700000" algn="tl">
                      <a:srgbClr val="000000">
                        <a:alpha val="43137"/>
                      </a:srgbClr>
                    </a:outerShdw>
                  </a:effectLst>
                </a:rPr>
              </a:br>
              <a:r>
                <a:rPr sz="1500" b="1" dirty="0">
                  <a:solidFill>
                    <a:srgbClr val="92D050"/>
                  </a:solidFill>
                  <a:effectLst>
                    <a:outerShdw blurRad="38100" dist="38100" dir="2700000" algn="tl">
                      <a:srgbClr val="000000">
                        <a:alpha val="43137"/>
                      </a:srgbClr>
                    </a:outerShdw>
                  </a:effectLst>
                </a:rPr>
                <a:t>BATTERY</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Vapes &amp; Vape Pod Systems"/>
          <p:cNvSpPr txBox="1">
            <a:spLocks noGrp="1"/>
          </p:cNvSpPr>
          <p:nvPr>
            <p:ph type="title"/>
          </p:nvPr>
        </p:nvSpPr>
        <p:spPr>
          <a:xfrm>
            <a:off x="0" y="-1"/>
            <a:ext cx="9144000" cy="1327355"/>
          </a:xfrm>
          <a:prstGeom prst="rect">
            <a:avLst/>
          </a:prstGeom>
        </p:spPr>
        <p:txBody>
          <a:bodyPr>
            <a:normAutofit/>
          </a:bodyPr>
          <a:lstStyle>
            <a:lvl1pPr algn="ctr">
              <a:defRPr>
                <a:solidFill>
                  <a:srgbClr val="FFD479"/>
                </a:solidFill>
              </a:defRPr>
            </a:lvl1pPr>
          </a:lstStyle>
          <a:p>
            <a:r>
              <a:rPr sz="3600" b="1" dirty="0">
                <a:solidFill>
                  <a:schemeClr val="accent3"/>
                </a:solidFill>
              </a:rPr>
              <a:t>Vapes </a:t>
            </a:r>
            <a:r>
              <a:rPr lang="en-US" sz="3600" b="1" dirty="0">
                <a:solidFill>
                  <a:schemeClr val="accent3"/>
                </a:solidFill>
              </a:rPr>
              <a:t>"Mods"</a:t>
            </a:r>
            <a:endParaRPr sz="3600" b="1" dirty="0">
              <a:solidFill>
                <a:schemeClr val="accent3"/>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
        <p:nvSpPr>
          <p:cNvPr id="2" name="TextBox 1"/>
          <p:cNvSpPr txBox="1"/>
          <p:nvPr/>
        </p:nvSpPr>
        <p:spPr>
          <a:xfrm>
            <a:off x="457200" y="1280160"/>
            <a:ext cx="8229600" cy="1785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200" dirty="0">
                <a:solidFill>
                  <a:schemeClr val="bg1"/>
                </a:solidFill>
              </a:rPr>
              <a:t>Vape mods are generally larger than a standard or traditional e-cigarette.  The term "mod" is short for modified device or a device that can be modified by the user in various ways.</a:t>
            </a:r>
          </a:p>
          <a:p>
            <a:pPr marL="0" marR="0" indent="0" algn="l" defTabSz="9144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chemeClr val="bg1"/>
              </a:solidFill>
              <a:uFillTx/>
              <a:sym typeface="Lucida Sans Unicode"/>
            </a:endParaRPr>
          </a:p>
        </p:txBody>
      </p:sp>
      <p:pic>
        <p:nvPicPr>
          <p:cNvPr id="6" name="shutterstock_724385629.jpg" descr="shutterstock_724385629.jpg"/>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727491" y="2984395"/>
            <a:ext cx="4959309" cy="3306206"/>
          </a:xfrm>
          <a:prstGeom prst="rect">
            <a:avLst/>
          </a:prstGeom>
          <a:ln w="76200" cap="sq">
            <a:solidFill>
              <a:srgbClr val="EAEAEA"/>
            </a:solidFill>
            <a:miter/>
          </a:ln>
        </p:spPr>
      </p:pic>
    </p:spTree>
    <p:extLst>
      <p:ext uri="{BB962C8B-B14F-4D97-AF65-F5344CB8AC3E}">
        <p14:creationId xmlns:p14="http://schemas.microsoft.com/office/powerpoint/2010/main" val="343199594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Vape Pen aka E-Cigarette"/>
          <p:cNvSpPr txBox="1">
            <a:spLocks noGrp="1"/>
          </p:cNvSpPr>
          <p:nvPr>
            <p:ph type="title"/>
          </p:nvPr>
        </p:nvSpPr>
        <p:spPr>
          <a:xfrm>
            <a:off x="0" y="-1"/>
            <a:ext cx="9144001" cy="1406013"/>
          </a:xfrm>
          <a:prstGeom prst="rect">
            <a:avLst/>
          </a:prstGeom>
        </p:spPr>
        <p:txBody>
          <a:bodyPr>
            <a:normAutofit/>
          </a:bodyPr>
          <a:lstStyle>
            <a:lvl1pPr algn="ctr">
              <a:defRPr>
                <a:solidFill>
                  <a:srgbClr val="FFD479"/>
                </a:solidFill>
              </a:defRPr>
            </a:lvl1pPr>
          </a:lstStyle>
          <a:p>
            <a:r>
              <a:rPr sz="3600" b="1" dirty="0">
                <a:solidFill>
                  <a:schemeClr val="accent3"/>
                </a:solidFill>
              </a:rPr>
              <a:t>Vape </a:t>
            </a:r>
            <a:r>
              <a:rPr lang="en-US" sz="3600" b="1" dirty="0">
                <a:solidFill>
                  <a:schemeClr val="accent3"/>
                </a:solidFill>
              </a:rPr>
              <a:t>Mod With Mouthpiece</a:t>
            </a:r>
            <a:endParaRPr sz="3600" b="1" dirty="0">
              <a:solidFill>
                <a:schemeClr val="accent3"/>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pic>
        <p:nvPicPr>
          <p:cNvPr id="7" name="shutterstock_309467420.jpg" descr="shutterstock_309467420.jp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495329" y="1619464"/>
            <a:ext cx="8153341" cy="3381436"/>
          </a:xfrm>
          <a:prstGeom prst="rect">
            <a:avLst/>
          </a:prstGeom>
          <a:ln w="76200" cap="sq">
            <a:solidFill>
              <a:srgbClr val="EAEAEA"/>
            </a:solidFill>
            <a:miter/>
          </a:ln>
        </p:spPr>
      </p:pic>
    </p:spTree>
    <p:extLst>
      <p:ext uri="{BB962C8B-B14F-4D97-AF65-F5344CB8AC3E}">
        <p14:creationId xmlns:p14="http://schemas.microsoft.com/office/powerpoint/2010/main" val="8598044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his presentation is intended for education purposes only for educators, schools and parents (Not intended for Youth).…"/>
          <p:cNvSpPr txBox="1">
            <a:spLocks noGrp="1"/>
          </p:cNvSpPr>
          <p:nvPr>
            <p:ph type="body" sz="half" idx="1"/>
          </p:nvPr>
        </p:nvSpPr>
        <p:spPr>
          <a:xfrm>
            <a:off x="457200" y="1097280"/>
            <a:ext cx="8229600" cy="4465686"/>
          </a:xfrm>
          <a:prstGeom prst="rect">
            <a:avLst/>
          </a:prstGeom>
        </p:spPr>
        <p:txBody>
          <a:bodyPr/>
          <a:lstStyle/>
          <a:p>
            <a:pPr marL="365125" indent="-255588">
              <a:spcBef>
                <a:spcPts val="0"/>
              </a:spcBef>
              <a:spcAft>
                <a:spcPts val="1800"/>
              </a:spcAft>
              <a:defRPr sz="2600"/>
            </a:pPr>
            <a:r>
              <a:rPr sz="2400" dirty="0"/>
              <a:t>This presentation is intended for education</a:t>
            </a:r>
            <a:r>
              <a:rPr lang="en-US" sz="2400" dirty="0"/>
              <a:t>al</a:t>
            </a:r>
            <a:r>
              <a:rPr sz="2400" dirty="0"/>
              <a:t> purposes only for educators, schools</a:t>
            </a:r>
            <a:r>
              <a:rPr lang="en-US" sz="2400" dirty="0"/>
              <a:t>,</a:t>
            </a:r>
            <a:r>
              <a:rPr sz="2400" dirty="0"/>
              <a:t> and parents </a:t>
            </a:r>
            <a:r>
              <a:rPr sz="2400" b="1" dirty="0"/>
              <a:t>(</a:t>
            </a:r>
            <a:r>
              <a:rPr lang="en-US" sz="2400" b="1" dirty="0"/>
              <a:t>n</a:t>
            </a:r>
            <a:r>
              <a:rPr sz="2400" b="1" dirty="0"/>
              <a:t>ot intended for </a:t>
            </a:r>
            <a:r>
              <a:rPr lang="en-US" sz="2400" b="1" dirty="0"/>
              <a:t>y</a:t>
            </a:r>
            <a:r>
              <a:rPr sz="2400" b="1" dirty="0"/>
              <a:t>outh)</a:t>
            </a:r>
            <a:r>
              <a:rPr sz="2400" dirty="0"/>
              <a:t>.</a:t>
            </a:r>
          </a:p>
          <a:p>
            <a:pPr marL="365125" indent="-255588">
              <a:spcBef>
                <a:spcPts val="0"/>
              </a:spcBef>
              <a:spcAft>
                <a:spcPts val="1800"/>
              </a:spcAft>
              <a:defRPr sz="2600"/>
            </a:pPr>
            <a:r>
              <a:rPr sz="2400" dirty="0"/>
              <a:t>This is a drug awareness presentation.  If you need more help/resources</a:t>
            </a:r>
            <a:r>
              <a:rPr lang="en-US" sz="2400" dirty="0"/>
              <a:t>,</a:t>
            </a:r>
            <a:r>
              <a:rPr sz="2400" dirty="0"/>
              <a:t> please contact your local prevention/education agencies.</a:t>
            </a:r>
          </a:p>
          <a:p>
            <a:pPr marL="365125" indent="-255588">
              <a:spcBef>
                <a:spcPts val="0"/>
              </a:spcBef>
              <a:spcAft>
                <a:spcPts val="1800"/>
              </a:spcAft>
              <a:defRPr sz="2600"/>
            </a:pPr>
            <a:r>
              <a:rPr sz="2400" dirty="0"/>
              <a:t>Everything is person</a:t>
            </a:r>
            <a:r>
              <a:rPr lang="en-US" sz="2400" dirty="0"/>
              <a:t>-</a:t>
            </a:r>
            <a:r>
              <a:rPr sz="2400" dirty="0"/>
              <a:t>specific</a:t>
            </a:r>
            <a:r>
              <a:rPr lang="en-US" sz="2400" dirty="0"/>
              <a:t>.  "N</a:t>
            </a:r>
            <a:r>
              <a:rPr sz="2400" dirty="0"/>
              <a:t>o one thing means any one thing</a:t>
            </a:r>
            <a:r>
              <a:rPr lang="en-US" sz="2400" dirty="0"/>
              <a:t>."</a:t>
            </a:r>
            <a:endParaRPr sz="2400" dirty="0"/>
          </a:p>
          <a:p>
            <a:pPr marL="365125" indent="-255588">
              <a:defRPr sz="2600"/>
            </a:pPr>
            <a:r>
              <a:rPr sz="2400" dirty="0"/>
              <a:t>Images are purchased stock images.</a:t>
            </a:r>
          </a:p>
        </p:txBody>
      </p:sp>
      <p:sp>
        <p:nvSpPr>
          <p:cNvPr id="129" name="Housekeeping"/>
          <p:cNvSpPr txBox="1">
            <a:spLocks noGrp="1"/>
          </p:cNvSpPr>
          <p:nvPr>
            <p:ph type="title"/>
          </p:nvPr>
        </p:nvSpPr>
        <p:spPr>
          <a:xfrm>
            <a:off x="0" y="0"/>
            <a:ext cx="9144000" cy="1097280"/>
          </a:xfrm>
          <a:prstGeom prst="rect">
            <a:avLst/>
          </a:prstGeom>
        </p:spPr>
        <p:txBody>
          <a:bodyPr>
            <a:normAutofit/>
          </a:bodyPr>
          <a:lstStyle>
            <a:lvl1pPr algn="ctr">
              <a:defRPr>
                <a:solidFill>
                  <a:srgbClr val="FFD479"/>
                </a:solidFill>
              </a:defRPr>
            </a:lvl1pPr>
          </a:lstStyle>
          <a:p>
            <a:r>
              <a:rPr lang="en-US" sz="4000" dirty="0">
                <a:solidFill>
                  <a:schemeClr val="accent3"/>
                </a:solidFill>
              </a:rPr>
              <a:t>HOUSEKEEPING</a:t>
            </a:r>
            <a:endParaRPr sz="4000" dirty="0">
              <a:solidFill>
                <a:schemeClr val="accent3"/>
              </a:solidFill>
            </a:endParaRPr>
          </a:p>
        </p:txBody>
      </p:sp>
      <p:sp>
        <p:nvSpPr>
          <p:cNvPr id="130" name="Created July 2020"/>
          <p:cNvSpPr txBox="1"/>
          <p:nvPr/>
        </p:nvSpPr>
        <p:spPr>
          <a:xfrm>
            <a:off x="6606942" y="5795910"/>
            <a:ext cx="209768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D479"/>
                </a:solidFill>
              </a:defRPr>
            </a:lvl1pPr>
          </a:lstStyle>
          <a:p>
            <a:r>
              <a:rPr dirty="0">
                <a:solidFill>
                  <a:schemeClr val="accent3"/>
                </a:solidFill>
              </a:rPr>
              <a:t>Created July 2020</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Vape Pen aka E-Cigarette"/>
          <p:cNvSpPr txBox="1">
            <a:spLocks noGrp="1"/>
          </p:cNvSpPr>
          <p:nvPr>
            <p:ph type="title"/>
          </p:nvPr>
        </p:nvSpPr>
        <p:spPr>
          <a:xfrm>
            <a:off x="0" y="-1"/>
            <a:ext cx="9144001" cy="1406013"/>
          </a:xfrm>
          <a:prstGeom prst="rect">
            <a:avLst/>
          </a:prstGeom>
        </p:spPr>
        <p:txBody>
          <a:bodyPr>
            <a:normAutofit/>
          </a:bodyPr>
          <a:lstStyle>
            <a:lvl1pPr algn="ctr">
              <a:defRPr>
                <a:solidFill>
                  <a:srgbClr val="FFD479"/>
                </a:solidFill>
              </a:defRPr>
            </a:lvl1pPr>
          </a:lstStyle>
          <a:p>
            <a:r>
              <a:rPr sz="3600" b="1" dirty="0">
                <a:solidFill>
                  <a:schemeClr val="accent3"/>
                </a:solidFill>
              </a:rPr>
              <a:t>Vape </a:t>
            </a:r>
            <a:r>
              <a:rPr lang="en-US" sz="3600" b="1" dirty="0">
                <a:solidFill>
                  <a:schemeClr val="accent3"/>
                </a:solidFill>
              </a:rPr>
              <a:t>Mod Mouthpiece</a:t>
            </a:r>
            <a:endParaRPr sz="3600" b="1" dirty="0">
              <a:solidFill>
                <a:schemeClr val="accent3"/>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pic>
        <p:nvPicPr>
          <p:cNvPr id="6" name="shutterstock_739230415.jpg" descr="shutterstock_739230415.jp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64442" y="1683743"/>
            <a:ext cx="7615116" cy="3158863"/>
          </a:xfrm>
          <a:prstGeom prst="rect">
            <a:avLst/>
          </a:prstGeom>
          <a:ln w="76200" cap="sq">
            <a:solidFill>
              <a:srgbClr val="EAEAEA"/>
            </a:solidFill>
            <a:miter/>
          </a:ln>
        </p:spPr>
      </p:pic>
    </p:spTree>
    <p:extLst>
      <p:ext uri="{BB962C8B-B14F-4D97-AF65-F5344CB8AC3E}">
        <p14:creationId xmlns:p14="http://schemas.microsoft.com/office/powerpoint/2010/main" val="170601303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Vape Pen aka E-Cigarette"/>
          <p:cNvSpPr txBox="1">
            <a:spLocks noGrp="1"/>
          </p:cNvSpPr>
          <p:nvPr>
            <p:ph type="title"/>
          </p:nvPr>
        </p:nvSpPr>
        <p:spPr>
          <a:xfrm>
            <a:off x="0" y="-1"/>
            <a:ext cx="9144001" cy="1406013"/>
          </a:xfrm>
          <a:prstGeom prst="rect">
            <a:avLst/>
          </a:prstGeom>
        </p:spPr>
        <p:txBody>
          <a:bodyPr>
            <a:normAutofit/>
          </a:bodyPr>
          <a:lstStyle>
            <a:lvl1pPr algn="ctr">
              <a:defRPr>
                <a:solidFill>
                  <a:srgbClr val="FFD479"/>
                </a:solidFill>
              </a:defRPr>
            </a:lvl1pPr>
          </a:lstStyle>
          <a:p>
            <a:r>
              <a:rPr sz="3600" b="1" dirty="0">
                <a:solidFill>
                  <a:schemeClr val="accent3"/>
                </a:solidFill>
              </a:rPr>
              <a:t>Vape </a:t>
            </a:r>
            <a:r>
              <a:rPr lang="en-US" sz="3600" b="1" dirty="0">
                <a:solidFill>
                  <a:schemeClr val="accent3"/>
                </a:solidFill>
              </a:rPr>
              <a:t>Mod Mouthpiece</a:t>
            </a:r>
            <a:endParaRPr sz="3600" b="1" dirty="0">
              <a:solidFill>
                <a:schemeClr val="accent3"/>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pic>
        <p:nvPicPr>
          <p:cNvPr id="7" name="shutterstock_348049370.jpg" descr="shutterstock_348049370.jp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074935" y="1919594"/>
            <a:ext cx="6994119" cy="3345258"/>
          </a:xfrm>
          <a:prstGeom prst="rect">
            <a:avLst/>
          </a:prstGeom>
          <a:ln w="76200" cap="sq">
            <a:solidFill>
              <a:srgbClr val="EAEAEA"/>
            </a:solidFill>
            <a:miter/>
          </a:ln>
        </p:spPr>
      </p:pic>
    </p:spTree>
    <p:extLst>
      <p:ext uri="{BB962C8B-B14F-4D97-AF65-F5344CB8AC3E}">
        <p14:creationId xmlns:p14="http://schemas.microsoft.com/office/powerpoint/2010/main" val="240612082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Vapes &amp; Vape Pod Systems"/>
          <p:cNvSpPr txBox="1">
            <a:spLocks noGrp="1"/>
          </p:cNvSpPr>
          <p:nvPr>
            <p:ph type="title"/>
          </p:nvPr>
        </p:nvSpPr>
        <p:spPr>
          <a:xfrm>
            <a:off x="0" y="-1"/>
            <a:ext cx="9144000" cy="1327355"/>
          </a:xfrm>
          <a:prstGeom prst="rect">
            <a:avLst/>
          </a:prstGeom>
        </p:spPr>
        <p:txBody>
          <a:bodyPr>
            <a:normAutofit/>
          </a:bodyPr>
          <a:lstStyle>
            <a:lvl1pPr algn="ctr">
              <a:defRPr>
                <a:solidFill>
                  <a:srgbClr val="FFD479"/>
                </a:solidFill>
              </a:defRPr>
            </a:lvl1pPr>
          </a:lstStyle>
          <a:p>
            <a:r>
              <a:rPr sz="3600" b="1" dirty="0">
                <a:solidFill>
                  <a:schemeClr val="accent3"/>
                </a:solidFill>
              </a:rPr>
              <a:t>Vapes &amp; Vape Pod Systems</a:t>
            </a:r>
          </a:p>
        </p:txBody>
      </p:sp>
      <p:pic>
        <p:nvPicPr>
          <p:cNvPr id="245" name="shutterstock_1693185526.jpg" descr="shutterstock_1693185526.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579620" y="1449784"/>
            <a:ext cx="5984759" cy="3958591"/>
          </a:xfrm>
          <a:prstGeom prst="rect">
            <a:avLst/>
          </a:prstGeom>
          <a:ln w="76200" cap="sq">
            <a:solidFill>
              <a:srgbClr val="EAEAEA"/>
            </a:solidFill>
            <a:miter/>
          </a:ln>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A two part vape pen that includes a battery and a removable pod…"/>
          <p:cNvSpPr txBox="1">
            <a:spLocks noGrp="1"/>
          </p:cNvSpPr>
          <p:nvPr>
            <p:ph type="body" sz="half" idx="1"/>
          </p:nvPr>
        </p:nvSpPr>
        <p:spPr>
          <a:xfrm>
            <a:off x="457200" y="1097280"/>
            <a:ext cx="8229600" cy="3477124"/>
          </a:xfrm>
          <a:prstGeom prst="rect">
            <a:avLst/>
          </a:prstGeom>
        </p:spPr>
        <p:txBody>
          <a:bodyPr/>
          <a:lstStyle/>
          <a:p>
            <a:pPr marL="342900" indent="-342900">
              <a:spcBef>
                <a:spcPts val="0"/>
              </a:spcBef>
              <a:spcAft>
                <a:spcPts val="1200"/>
              </a:spcAft>
              <a:buClr>
                <a:schemeClr val="accent2"/>
              </a:buClr>
              <a:buSzPct val="100000"/>
              <a:buFont typeface="Wingdings" panose="05000000000000000000" pitchFamily="2" charset="2"/>
              <a:buChar char="§"/>
            </a:pPr>
            <a:r>
              <a:rPr sz="2200" dirty="0"/>
              <a:t>A two</a:t>
            </a:r>
            <a:r>
              <a:rPr lang="en-US" sz="2200" dirty="0"/>
              <a:t>-</a:t>
            </a:r>
            <a:r>
              <a:rPr sz="2200" dirty="0"/>
              <a:t>part vape pen that includes a battery and a</a:t>
            </a:r>
            <a:r>
              <a:rPr lang="en-US" sz="2200" dirty="0"/>
              <a:t> </a:t>
            </a:r>
            <a:r>
              <a:rPr sz="2200" dirty="0"/>
              <a:t>removable pod</a:t>
            </a:r>
          </a:p>
          <a:p>
            <a:pPr marL="342900" indent="-342900">
              <a:spcBef>
                <a:spcPts val="0"/>
              </a:spcBef>
              <a:spcAft>
                <a:spcPts val="1200"/>
              </a:spcAft>
              <a:buClr>
                <a:schemeClr val="accent2"/>
              </a:buClr>
              <a:buSzPct val="100000"/>
              <a:buFont typeface="Wingdings" panose="05000000000000000000" pitchFamily="2" charset="2"/>
              <a:buChar char="§"/>
            </a:pPr>
            <a:r>
              <a:rPr sz="2200" dirty="0"/>
              <a:t>The pod is either prefilled (generally disposable) or refillable (generally reusable)</a:t>
            </a:r>
            <a:r>
              <a:rPr lang="en-US" sz="2200" dirty="0"/>
              <a:t>.</a:t>
            </a:r>
            <a:endParaRPr sz="2200" dirty="0"/>
          </a:p>
          <a:p>
            <a:pPr marL="342900" indent="-342900">
              <a:spcBef>
                <a:spcPts val="0"/>
              </a:spcBef>
              <a:spcAft>
                <a:spcPts val="1200"/>
              </a:spcAft>
              <a:buClr>
                <a:schemeClr val="accent2"/>
              </a:buClr>
              <a:buSzPct val="100000"/>
              <a:buFont typeface="Wingdings" panose="05000000000000000000" pitchFamily="2" charset="2"/>
              <a:buChar char="§"/>
            </a:pPr>
            <a:r>
              <a:rPr sz="2200" dirty="0"/>
              <a:t>Also known as vape pods or pod mods</a:t>
            </a:r>
          </a:p>
        </p:txBody>
      </p:sp>
      <p:sp>
        <p:nvSpPr>
          <p:cNvPr id="248" name="Devices With Pods"/>
          <p:cNvSpPr txBox="1">
            <a:spLocks noGrp="1"/>
          </p:cNvSpPr>
          <p:nvPr>
            <p:ph type="title"/>
          </p:nvPr>
        </p:nvSpPr>
        <p:spPr>
          <a:xfrm>
            <a:off x="890" y="0"/>
            <a:ext cx="9144000" cy="1097280"/>
          </a:xfrm>
          <a:prstGeom prst="rect">
            <a:avLst/>
          </a:prstGeom>
        </p:spPr>
        <p:txBody>
          <a:bodyPr>
            <a:normAutofit/>
          </a:bodyPr>
          <a:lstStyle>
            <a:lvl1pPr algn="ctr">
              <a:defRPr>
                <a:solidFill>
                  <a:srgbClr val="FFD479"/>
                </a:solidFill>
              </a:defRPr>
            </a:lvl1pPr>
          </a:lstStyle>
          <a:p>
            <a:r>
              <a:rPr sz="3600" b="1" dirty="0">
                <a:solidFill>
                  <a:schemeClr val="accent3"/>
                </a:solidFill>
              </a:rPr>
              <a:t>Devices With Pods</a:t>
            </a:r>
          </a:p>
        </p:txBody>
      </p:sp>
      <p:pic>
        <p:nvPicPr>
          <p:cNvPr id="250" name="shutterstock_1519050200.jpg" descr="shutterstock_1519050200.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822123" y="3571372"/>
            <a:ext cx="4864677" cy="2719229"/>
          </a:xfrm>
          <a:prstGeom prst="rect">
            <a:avLst/>
          </a:prstGeom>
          <a:ln w="76200" cap="sq">
            <a:solidFill>
              <a:srgbClr val="EAEAEA"/>
            </a:solidFill>
            <a:miter/>
          </a:ln>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RELOADED VAPE DEVICES"/>
          <p:cNvSpPr txBox="1">
            <a:spLocks noGrp="1"/>
          </p:cNvSpPr>
          <p:nvPr>
            <p:ph type="title"/>
          </p:nvPr>
        </p:nvSpPr>
        <p:spPr>
          <a:xfrm>
            <a:off x="0" y="3513"/>
            <a:ext cx="9144000" cy="1371600"/>
          </a:xfrm>
          <a:prstGeom prst="rect">
            <a:avLst/>
          </a:prstGeom>
        </p:spPr>
        <p:txBody>
          <a:bodyPr/>
          <a:lstStyle>
            <a:lvl1pPr algn="ctr">
              <a:defRPr>
                <a:solidFill>
                  <a:srgbClr val="FFD479"/>
                </a:solidFill>
              </a:defRPr>
            </a:lvl1pPr>
          </a:lstStyle>
          <a:p>
            <a:r>
              <a:rPr lang="en-US" b="1" dirty="0">
                <a:solidFill>
                  <a:schemeClr val="accent3"/>
                </a:solidFill>
              </a:rPr>
              <a:t>Self-Loading Vape Pods</a:t>
            </a:r>
            <a:endParaRPr b="1" dirty="0">
              <a:solidFill>
                <a:schemeClr val="accent3"/>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pic>
        <p:nvPicPr>
          <p:cNvPr id="7" name="Picture 2" descr="shutterstock_1517629463.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08113" y="1439863"/>
            <a:ext cx="6326187" cy="4217987"/>
          </a:xfrm>
          <a:prstGeom prst="rect">
            <a:avLst/>
          </a:prstGeom>
          <a:noFill/>
          <a:ln w="76200" cap="sq" cmpd="sng">
            <a:solidFill>
              <a:srgbClr val="EAEAEA"/>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7639234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RELOADED VAPE DEVICES"/>
          <p:cNvSpPr txBox="1">
            <a:spLocks noGrp="1"/>
          </p:cNvSpPr>
          <p:nvPr>
            <p:ph type="title"/>
          </p:nvPr>
        </p:nvSpPr>
        <p:spPr>
          <a:xfrm>
            <a:off x="0" y="3513"/>
            <a:ext cx="9144000" cy="1280160"/>
          </a:xfrm>
          <a:prstGeom prst="rect">
            <a:avLst/>
          </a:prstGeom>
        </p:spPr>
        <p:txBody>
          <a:bodyPr/>
          <a:lstStyle>
            <a:lvl1pPr algn="ctr">
              <a:defRPr>
                <a:solidFill>
                  <a:srgbClr val="FFD479"/>
                </a:solidFill>
              </a:defRPr>
            </a:lvl1pPr>
          </a:lstStyle>
          <a:p>
            <a:r>
              <a:rPr lang="en-US" b="1" dirty="0">
                <a:solidFill>
                  <a:schemeClr val="accent3"/>
                </a:solidFill>
              </a:rPr>
              <a:t>Preloaded Vape Devices</a:t>
            </a:r>
            <a:endParaRPr b="1" dirty="0">
              <a:solidFill>
                <a:schemeClr val="accent3"/>
              </a:solidFill>
            </a:endParaRPr>
          </a:p>
        </p:txBody>
      </p:sp>
      <p:sp>
        <p:nvSpPr>
          <p:cNvPr id="254" name="These are preloaded disposable vape pens…"/>
          <p:cNvSpPr txBox="1">
            <a:spLocks noGrp="1"/>
          </p:cNvSpPr>
          <p:nvPr>
            <p:ph type="body" idx="4294967295"/>
          </p:nvPr>
        </p:nvSpPr>
        <p:spPr>
          <a:xfrm>
            <a:off x="457200" y="1211336"/>
            <a:ext cx="8229600" cy="2633079"/>
          </a:xfrm>
          <a:prstGeom prst="rect">
            <a:avLst/>
          </a:prstGeom>
        </p:spPr>
        <p:txBody>
          <a:bodyPr/>
          <a:lstStyle/>
          <a:p>
            <a:pPr>
              <a:spcBef>
                <a:spcPts val="0"/>
              </a:spcBef>
              <a:spcAft>
                <a:spcPts val="1200"/>
              </a:spcAft>
              <a:buClr>
                <a:schemeClr val="accent2"/>
              </a:buClr>
              <a:buSzPct val="100000"/>
              <a:buFont typeface="Wingdings" panose="05000000000000000000" pitchFamily="2" charset="2"/>
              <a:buChar char="§"/>
              <a:defRPr sz="2600"/>
            </a:pPr>
            <a:r>
              <a:rPr sz="2200" dirty="0"/>
              <a:t>These are preloaded disposable vape pens</a:t>
            </a:r>
            <a:r>
              <a:rPr lang="en-US" sz="2200" dirty="0"/>
              <a:t>.</a:t>
            </a:r>
            <a:endParaRPr sz="2200" dirty="0"/>
          </a:p>
          <a:p>
            <a:pPr>
              <a:spcBef>
                <a:spcPts val="0"/>
              </a:spcBef>
              <a:spcAft>
                <a:spcPts val="1200"/>
              </a:spcAft>
              <a:buClr>
                <a:schemeClr val="accent2"/>
              </a:buClr>
              <a:buSzPct val="100000"/>
              <a:buFont typeface="Wingdings" panose="05000000000000000000" pitchFamily="2" charset="2"/>
              <a:buChar char="§"/>
              <a:defRPr sz="2600"/>
            </a:pPr>
            <a:r>
              <a:rPr sz="2200" dirty="0"/>
              <a:t>They have an approximate number of puffs</a:t>
            </a:r>
            <a:r>
              <a:rPr lang="en-US" sz="2200" dirty="0"/>
              <a:t>, after which </a:t>
            </a:r>
            <a:r>
              <a:rPr sz="2200" dirty="0"/>
              <a:t>you throw the entire device away</a:t>
            </a:r>
            <a:r>
              <a:rPr lang="en-US" sz="2200" dirty="0"/>
              <a:t>.</a:t>
            </a:r>
            <a:endParaRPr sz="2200" dirty="0"/>
          </a:p>
          <a:p>
            <a:pPr>
              <a:spcBef>
                <a:spcPts val="0"/>
              </a:spcBef>
              <a:spcAft>
                <a:spcPts val="1200"/>
              </a:spcAft>
              <a:buClr>
                <a:schemeClr val="accent2"/>
              </a:buClr>
              <a:buSzPct val="100000"/>
              <a:buFont typeface="Wingdings" panose="05000000000000000000" pitchFamily="2" charset="2"/>
              <a:buChar char="§"/>
              <a:defRPr sz="2600"/>
            </a:pPr>
            <a:r>
              <a:rPr sz="2200" dirty="0"/>
              <a:t>No</a:t>
            </a:r>
            <a:r>
              <a:rPr lang="en-US" sz="2200" dirty="0"/>
              <a:t> </a:t>
            </a:r>
            <a:r>
              <a:rPr sz="2200" dirty="0"/>
              <a:t>on/off switch</a:t>
            </a:r>
            <a:r>
              <a:rPr lang="en-US" sz="2200" dirty="0"/>
              <a:t> – </a:t>
            </a:r>
            <a:r>
              <a:rPr sz="2200" dirty="0"/>
              <a:t>you just take a draw</a:t>
            </a:r>
            <a:r>
              <a:rPr lang="en-US" sz="2200" dirty="0"/>
              <a:t>.</a:t>
            </a:r>
            <a:endParaRPr sz="2200" dirty="0"/>
          </a:p>
          <a:p>
            <a:pPr>
              <a:spcBef>
                <a:spcPts val="0"/>
              </a:spcBef>
              <a:spcAft>
                <a:spcPts val="1200"/>
              </a:spcAft>
              <a:buClr>
                <a:schemeClr val="accent2"/>
              </a:buClr>
              <a:buSzPct val="100000"/>
              <a:buFont typeface="Wingdings" panose="05000000000000000000" pitchFamily="2" charset="2"/>
              <a:buChar char="§"/>
              <a:defRPr sz="2600"/>
            </a:pPr>
            <a:r>
              <a:rPr sz="2200" dirty="0"/>
              <a:t>Mouthpiece is attached to device</a:t>
            </a:r>
            <a:r>
              <a:rPr lang="en-US" sz="2200" dirty="0"/>
              <a:t>.</a:t>
            </a:r>
            <a:endParaRPr sz="2200" dirty="0"/>
          </a:p>
          <a:p>
            <a:pPr>
              <a:spcBef>
                <a:spcPts val="0"/>
              </a:spcBef>
              <a:spcAft>
                <a:spcPts val="1200"/>
              </a:spcAft>
              <a:buClr>
                <a:schemeClr val="accent2"/>
              </a:buClr>
              <a:buSzPct val="100000"/>
              <a:buFont typeface="Wingdings" panose="05000000000000000000" pitchFamily="2" charset="2"/>
              <a:buChar char="§"/>
              <a:defRPr sz="2600"/>
            </a:pPr>
            <a:r>
              <a:rPr lang="en-US" sz="2200" dirty="0"/>
              <a:t>AKA</a:t>
            </a:r>
            <a:r>
              <a:rPr sz="2200" dirty="0"/>
              <a:t> </a:t>
            </a:r>
            <a:r>
              <a:rPr lang="en-US" sz="2200" dirty="0"/>
              <a:t>"</a:t>
            </a:r>
            <a:r>
              <a:rPr sz="2200" dirty="0"/>
              <a:t>vape stick</a:t>
            </a:r>
            <a:r>
              <a:rPr lang="en-US" sz="2200" dirty="0"/>
              <a:t>"</a:t>
            </a:r>
            <a:r>
              <a:rPr sz="2200" dirty="0"/>
              <a:t> or </a:t>
            </a:r>
            <a:r>
              <a:rPr lang="en-US" sz="2200" dirty="0"/>
              <a:t>"</a:t>
            </a:r>
            <a:r>
              <a:rPr sz="2200" dirty="0" err="1"/>
              <a:t>nic</a:t>
            </a:r>
            <a:r>
              <a:rPr sz="2200" dirty="0"/>
              <a:t> stick</a:t>
            </a:r>
            <a:r>
              <a:rPr lang="en-US" sz="2200" dirty="0"/>
              <a:t>"</a:t>
            </a:r>
            <a:endParaRPr sz="2200" dirty="0"/>
          </a:p>
        </p:txBody>
      </p:sp>
      <p:pic>
        <p:nvPicPr>
          <p:cNvPr id="253" name="shutterstock_1638244339 (1).jpg" descr="shutterstock_1638244339 (1).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477162" y="3673402"/>
            <a:ext cx="3325999" cy="2824814"/>
          </a:xfrm>
          <a:prstGeom prst="rect">
            <a:avLst/>
          </a:prstGeom>
          <a:ln w="76200" cap="sq">
            <a:solidFill>
              <a:srgbClr val="EAEAEA"/>
            </a:solidFill>
            <a:miter/>
          </a:ln>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MARIJUANA VAPES"/>
          <p:cNvSpPr txBox="1">
            <a:spLocks noGrp="1"/>
          </p:cNvSpPr>
          <p:nvPr>
            <p:ph type="title"/>
          </p:nvPr>
        </p:nvSpPr>
        <p:spPr>
          <a:xfrm>
            <a:off x="0" y="0"/>
            <a:ext cx="9144000" cy="1188720"/>
          </a:xfrm>
          <a:prstGeom prst="rect">
            <a:avLst/>
          </a:prstGeom>
        </p:spPr>
        <p:txBody>
          <a:bodyPr>
            <a:normAutofit/>
          </a:bodyPr>
          <a:lstStyle/>
          <a:p>
            <a:pPr algn="ctr" defTabSz="585215">
              <a:defRPr sz="3072">
                <a:solidFill>
                  <a:srgbClr val="00F900"/>
                </a:solidFill>
                <a:effectLst>
                  <a:outerShdw blurRad="24384" dist="16256" dir="5400000" rotWithShape="0">
                    <a:srgbClr val="000000">
                      <a:alpha val="25000"/>
                    </a:srgbClr>
                  </a:outerShdw>
                </a:effectLst>
              </a:defRPr>
            </a:pPr>
            <a:r>
              <a:rPr lang="en-US" sz="3600" b="1" dirty="0">
                <a:solidFill>
                  <a:schemeClr val="accent3"/>
                </a:solidFill>
              </a:rPr>
              <a:t>Marijuana Vapes</a:t>
            </a:r>
            <a:endParaRPr sz="3600" b="1" dirty="0">
              <a:solidFill>
                <a:schemeClr val="accent3"/>
              </a:solidFill>
            </a:endParaRPr>
          </a:p>
        </p:txBody>
      </p:sp>
      <p:sp>
        <p:nvSpPr>
          <p:cNvPr id="316" name="Can be hard to distinguish from some nicotine vapes…"/>
          <p:cNvSpPr txBox="1">
            <a:spLocks noGrp="1"/>
          </p:cNvSpPr>
          <p:nvPr>
            <p:ph type="body" idx="4294967295"/>
          </p:nvPr>
        </p:nvSpPr>
        <p:spPr>
          <a:xfrm>
            <a:off x="457200" y="1188720"/>
            <a:ext cx="8229600" cy="2460661"/>
          </a:xfrm>
          <a:prstGeom prst="rect">
            <a:avLst/>
          </a:prstGeom>
        </p:spPr>
        <p:txBody>
          <a:bodyPr/>
          <a:lstStyle/>
          <a:p>
            <a:pPr marL="0" indent="0">
              <a:spcBef>
                <a:spcPts val="0"/>
              </a:spcBef>
              <a:spcAft>
                <a:spcPts val="1200"/>
              </a:spcAft>
              <a:buNone/>
              <a:defRPr sz="2600"/>
            </a:pPr>
            <a:r>
              <a:rPr lang="en-US" sz="2200" dirty="0"/>
              <a:t>Marijuana vapes c</a:t>
            </a:r>
            <a:r>
              <a:rPr sz="2200" dirty="0"/>
              <a:t>an be hard to distinguish from some nicotine vapes</a:t>
            </a:r>
            <a:r>
              <a:rPr lang="en-US" sz="2200" dirty="0"/>
              <a:t>.</a:t>
            </a:r>
          </a:p>
          <a:p>
            <a:pPr marL="0" indent="0">
              <a:spcBef>
                <a:spcPts val="0"/>
              </a:spcBef>
              <a:spcAft>
                <a:spcPts val="600"/>
              </a:spcAft>
              <a:buNone/>
              <a:defRPr sz="2600"/>
            </a:pPr>
            <a:r>
              <a:rPr sz="2200" dirty="0"/>
              <a:t>Many can work for:</a:t>
            </a:r>
          </a:p>
          <a:p>
            <a:pPr marL="457200" lvl="1" indent="-228600">
              <a:spcBef>
                <a:spcPts val="0"/>
              </a:spcBef>
              <a:spcAft>
                <a:spcPts val="600"/>
              </a:spcAft>
              <a:buClr>
                <a:schemeClr val="accent2"/>
              </a:buClr>
              <a:buFont typeface="Wingdings" panose="05000000000000000000" pitchFamily="2" charset="2"/>
              <a:buChar char="§"/>
              <a:defRPr sz="2600"/>
            </a:pPr>
            <a:r>
              <a:rPr sz="2200" dirty="0"/>
              <a:t>Dry leaf marijuana</a:t>
            </a:r>
          </a:p>
          <a:p>
            <a:pPr marL="457200" lvl="1" indent="-228600">
              <a:spcBef>
                <a:spcPts val="0"/>
              </a:spcBef>
              <a:spcAft>
                <a:spcPts val="600"/>
              </a:spcAft>
              <a:buClr>
                <a:schemeClr val="accent2"/>
              </a:buClr>
              <a:buFont typeface="Wingdings" panose="05000000000000000000" pitchFamily="2" charset="2"/>
              <a:buChar char="§"/>
              <a:defRPr sz="2600"/>
            </a:pPr>
            <a:r>
              <a:rPr sz="2200" dirty="0"/>
              <a:t>Dabs or concentrated forms of </a:t>
            </a:r>
            <a:r>
              <a:rPr lang="en-US" sz="2200" dirty="0"/>
              <a:t>m</a:t>
            </a:r>
            <a:r>
              <a:rPr sz="2200" dirty="0"/>
              <a:t>arijuana</a:t>
            </a:r>
          </a:p>
          <a:p>
            <a:pPr marL="457200" lvl="1" indent="-228600">
              <a:spcBef>
                <a:spcPts val="0"/>
              </a:spcBef>
              <a:buClr>
                <a:schemeClr val="accent2"/>
              </a:buClr>
              <a:buFont typeface="Wingdings" panose="05000000000000000000" pitchFamily="2" charset="2"/>
              <a:buChar char="§"/>
              <a:defRPr sz="2600"/>
            </a:pPr>
            <a:r>
              <a:rPr sz="2200" dirty="0"/>
              <a:t>Marijuana oils</a:t>
            </a:r>
          </a:p>
        </p:txBody>
      </p:sp>
      <p:pic>
        <p:nvPicPr>
          <p:cNvPr id="317" name="shutterstock_733247788.jpg" descr="shutterstock_733247788.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370269" y="4045744"/>
            <a:ext cx="6403462" cy="1908547"/>
          </a:xfrm>
          <a:prstGeom prst="rect">
            <a:avLst/>
          </a:prstGeom>
          <a:ln w="76200" cap="sq">
            <a:solidFill>
              <a:srgbClr val="EAEAEA"/>
            </a:solidFill>
            <a:miter/>
          </a:ln>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Various cannabis vapes can use a leaf form while others can use an oil form."/>
          <p:cNvSpPr txBox="1">
            <a:spLocks noGrp="1"/>
          </p:cNvSpPr>
          <p:nvPr>
            <p:ph type="title"/>
          </p:nvPr>
        </p:nvSpPr>
        <p:spPr>
          <a:xfrm>
            <a:off x="457200" y="4392337"/>
            <a:ext cx="8229600" cy="734469"/>
          </a:xfrm>
          <a:prstGeom prst="rect">
            <a:avLst/>
          </a:prstGeom>
        </p:spPr>
        <p:txBody>
          <a:bodyPr>
            <a:noAutofit/>
          </a:bodyPr>
          <a:lstStyle>
            <a:lvl1pPr algn="ctr" defTabSz="676655">
              <a:defRPr sz="3034">
                <a:solidFill>
                  <a:srgbClr val="00F900"/>
                </a:solidFill>
                <a:effectLst>
                  <a:outerShdw blurRad="28194" dist="18796" dir="5400000" rotWithShape="0">
                    <a:srgbClr val="000000">
                      <a:alpha val="25000"/>
                    </a:srgbClr>
                  </a:outerShdw>
                </a:effectLst>
              </a:defRPr>
            </a:lvl1pPr>
          </a:lstStyle>
          <a:p>
            <a:pPr algn="l"/>
            <a:r>
              <a:rPr sz="2200" dirty="0">
                <a:solidFill>
                  <a:schemeClr val="bg1"/>
                </a:solidFill>
              </a:rPr>
              <a:t>Various cannabis vapes can use a leaf form while others can use an oil form.</a:t>
            </a:r>
          </a:p>
        </p:txBody>
      </p:sp>
      <p:pic>
        <p:nvPicPr>
          <p:cNvPr id="321" name="shutterstock_1091756642.jpg" descr="shutterstock_1091756642.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483287" y="636502"/>
            <a:ext cx="6177425" cy="3329175"/>
          </a:xfrm>
          <a:prstGeom prst="rect">
            <a:avLst/>
          </a:prstGeom>
          <a:ln w="76200" cap="sq">
            <a:solidFill>
              <a:srgbClr val="EAEAEA"/>
            </a:solidFill>
            <a:miter/>
          </a:ln>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RELOADED VAPE DEVICES"/>
          <p:cNvSpPr txBox="1">
            <a:spLocks noGrp="1"/>
          </p:cNvSpPr>
          <p:nvPr>
            <p:ph type="title"/>
          </p:nvPr>
        </p:nvSpPr>
        <p:spPr>
          <a:xfrm>
            <a:off x="0" y="3513"/>
            <a:ext cx="9144000" cy="1280160"/>
          </a:xfrm>
          <a:prstGeom prst="rect">
            <a:avLst/>
          </a:prstGeom>
        </p:spPr>
        <p:txBody>
          <a:bodyPr/>
          <a:lstStyle>
            <a:lvl1pPr algn="ctr">
              <a:defRPr>
                <a:solidFill>
                  <a:srgbClr val="FFD479"/>
                </a:solidFill>
              </a:defRPr>
            </a:lvl1pPr>
          </a:lstStyle>
          <a:p>
            <a:r>
              <a:rPr lang="en-US" b="1" dirty="0">
                <a:solidFill>
                  <a:schemeClr val="accent3"/>
                </a:solidFill>
              </a:rPr>
              <a:t>Dab Pen</a:t>
            </a:r>
            <a:endParaRPr b="1" dirty="0">
              <a:solidFill>
                <a:schemeClr val="accent3"/>
              </a:solidFill>
            </a:endParaRPr>
          </a:p>
        </p:txBody>
      </p:sp>
      <p:sp>
        <p:nvSpPr>
          <p:cNvPr id="254" name="These are preloaded disposable vape pens…"/>
          <p:cNvSpPr txBox="1">
            <a:spLocks noGrp="1"/>
          </p:cNvSpPr>
          <p:nvPr>
            <p:ph type="body" idx="4294967295"/>
          </p:nvPr>
        </p:nvSpPr>
        <p:spPr>
          <a:xfrm>
            <a:off x="457200" y="1211337"/>
            <a:ext cx="8229600" cy="1620354"/>
          </a:xfrm>
          <a:prstGeom prst="rect">
            <a:avLst/>
          </a:prstGeom>
        </p:spPr>
        <p:txBody>
          <a:bodyPr/>
          <a:lstStyle/>
          <a:p>
            <a:pPr>
              <a:spcBef>
                <a:spcPts val="0"/>
              </a:spcBef>
              <a:spcAft>
                <a:spcPts val="1200"/>
              </a:spcAft>
              <a:buClr>
                <a:schemeClr val="accent2"/>
              </a:buClr>
              <a:buSzPct val="100000"/>
              <a:buFont typeface="Wingdings" panose="05000000000000000000" pitchFamily="2" charset="2"/>
              <a:buChar char="§"/>
              <a:defRPr sz="2600"/>
            </a:pPr>
            <a:r>
              <a:rPr lang="en-US" sz="2200" dirty="0"/>
              <a:t>A vape pen used to smoke a concentrated "dab" form of cannabis</a:t>
            </a:r>
          </a:p>
          <a:p>
            <a:pPr>
              <a:spcBef>
                <a:spcPts val="0"/>
              </a:spcBef>
              <a:spcAft>
                <a:spcPts val="1200"/>
              </a:spcAft>
              <a:buClr>
                <a:schemeClr val="accent2"/>
              </a:buClr>
              <a:buSzPct val="100000"/>
              <a:buFont typeface="Wingdings" panose="05000000000000000000" pitchFamily="2" charset="2"/>
              <a:buChar char="§"/>
              <a:defRPr sz="2600"/>
            </a:pPr>
            <a:r>
              <a:rPr lang="en-US" sz="2200" dirty="0"/>
              <a:t>Many will use a dab tool to load the dab into the vape pen.</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pic>
        <p:nvPicPr>
          <p:cNvPr id="7" name="shutterstock_725041144.jpg" descr="shutterstock_725041144.jp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3163347" y="2831690"/>
            <a:ext cx="5426803" cy="3352799"/>
          </a:xfrm>
          <a:prstGeom prst="rect">
            <a:avLst/>
          </a:prstGeom>
          <a:ln w="76200" cap="sq">
            <a:solidFill>
              <a:srgbClr val="EAEAEA"/>
            </a:solidFill>
            <a:miter/>
          </a:ln>
        </p:spPr>
      </p:pic>
    </p:spTree>
    <p:extLst>
      <p:ext uri="{BB962C8B-B14F-4D97-AF65-F5344CB8AC3E}">
        <p14:creationId xmlns:p14="http://schemas.microsoft.com/office/powerpoint/2010/main" val="87086061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RELOADED VAPE DEVICES"/>
          <p:cNvSpPr txBox="1">
            <a:spLocks noGrp="1"/>
          </p:cNvSpPr>
          <p:nvPr>
            <p:ph type="title"/>
          </p:nvPr>
        </p:nvSpPr>
        <p:spPr>
          <a:xfrm>
            <a:off x="0" y="3513"/>
            <a:ext cx="9144000" cy="1371600"/>
          </a:xfrm>
          <a:prstGeom prst="rect">
            <a:avLst/>
          </a:prstGeom>
        </p:spPr>
        <p:txBody>
          <a:bodyPr/>
          <a:lstStyle>
            <a:lvl1pPr algn="ctr">
              <a:defRPr>
                <a:solidFill>
                  <a:srgbClr val="FFD479"/>
                </a:solidFill>
              </a:defRPr>
            </a:lvl1pPr>
          </a:lstStyle>
          <a:p>
            <a:r>
              <a:rPr lang="en-US" b="1" dirty="0">
                <a:solidFill>
                  <a:schemeClr val="accent3"/>
                </a:solidFill>
              </a:rPr>
              <a:t>Dab Pen Information</a:t>
            </a:r>
            <a:endParaRPr b="1" dirty="0">
              <a:solidFill>
                <a:schemeClr val="accent3"/>
              </a:solidFill>
            </a:endParaRPr>
          </a:p>
        </p:txBody>
      </p:sp>
      <p:sp>
        <p:nvSpPr>
          <p:cNvPr id="254" name="These are preloaded disposable vape pens…"/>
          <p:cNvSpPr txBox="1">
            <a:spLocks noGrp="1"/>
          </p:cNvSpPr>
          <p:nvPr>
            <p:ph type="body" idx="4294967295"/>
          </p:nvPr>
        </p:nvSpPr>
        <p:spPr>
          <a:xfrm>
            <a:off x="457200" y="1371600"/>
            <a:ext cx="8229600" cy="3399992"/>
          </a:xfrm>
          <a:prstGeom prst="rect">
            <a:avLst/>
          </a:prstGeom>
        </p:spPr>
        <p:txBody>
          <a:bodyPr/>
          <a:lstStyle/>
          <a:p>
            <a:pPr marL="0" indent="0">
              <a:spcBef>
                <a:spcPts val="0"/>
              </a:spcBef>
              <a:spcAft>
                <a:spcPts val="1200"/>
              </a:spcAft>
              <a:buClr>
                <a:schemeClr val="accent2"/>
              </a:buClr>
              <a:buSzPct val="100000"/>
              <a:buNone/>
              <a:defRPr sz="2600"/>
            </a:pPr>
            <a:r>
              <a:rPr lang="en-US" sz="2200" dirty="0"/>
              <a:t>Dab pens can be purchased:</a:t>
            </a:r>
          </a:p>
          <a:p>
            <a:pPr marL="457200" indent="-228600">
              <a:spcBef>
                <a:spcPts val="0"/>
              </a:spcBef>
              <a:spcAft>
                <a:spcPts val="1200"/>
              </a:spcAft>
              <a:buClr>
                <a:schemeClr val="accent2"/>
              </a:buClr>
              <a:buSzPct val="100000"/>
              <a:buFont typeface="Wingdings" panose="05000000000000000000" pitchFamily="2" charset="2"/>
              <a:buChar char="§"/>
              <a:defRPr sz="2600"/>
            </a:pPr>
            <a:r>
              <a:rPr lang="en-US" sz="2200" dirty="0"/>
              <a:t>Online</a:t>
            </a:r>
          </a:p>
          <a:p>
            <a:pPr marL="457200" indent="-228600">
              <a:spcBef>
                <a:spcPts val="0"/>
              </a:spcBef>
              <a:spcAft>
                <a:spcPts val="1200"/>
              </a:spcAft>
              <a:buClr>
                <a:schemeClr val="accent2"/>
              </a:buClr>
              <a:buSzPct val="100000"/>
              <a:buFont typeface="Wingdings" panose="05000000000000000000" pitchFamily="2" charset="2"/>
              <a:buChar char="§"/>
              <a:defRPr sz="2600"/>
            </a:pPr>
            <a:r>
              <a:rPr lang="en-US" sz="2200" dirty="0"/>
              <a:t>Through some phone apps</a:t>
            </a:r>
          </a:p>
          <a:p>
            <a:pPr marL="457200" indent="-228600">
              <a:spcBef>
                <a:spcPts val="0"/>
              </a:spcBef>
              <a:spcAft>
                <a:spcPts val="1200"/>
              </a:spcAft>
              <a:buClr>
                <a:schemeClr val="accent2"/>
              </a:buClr>
              <a:buSzPct val="100000"/>
              <a:buFont typeface="Wingdings" panose="05000000000000000000" pitchFamily="2" charset="2"/>
              <a:buChar char="§"/>
              <a:defRPr sz="2600"/>
            </a:pPr>
            <a:r>
              <a:rPr lang="en-US" sz="2200" dirty="0"/>
              <a:t>At some convenience/neighborhood stores</a:t>
            </a:r>
          </a:p>
          <a:p>
            <a:pPr marL="457200" indent="-228600">
              <a:spcBef>
                <a:spcPts val="0"/>
              </a:spcBef>
              <a:spcAft>
                <a:spcPts val="1200"/>
              </a:spcAft>
              <a:buClr>
                <a:schemeClr val="accent2"/>
              </a:buClr>
              <a:buSzPct val="100000"/>
              <a:buFont typeface="Wingdings" panose="05000000000000000000" pitchFamily="2" charset="2"/>
              <a:buChar char="§"/>
              <a:defRPr sz="2600"/>
            </a:pPr>
            <a:r>
              <a:rPr lang="en-US" sz="2200" dirty="0"/>
              <a:t>From smoke shops (head shops)</a:t>
            </a:r>
          </a:p>
          <a:p>
            <a:pPr marL="457200" indent="-228600">
              <a:spcBef>
                <a:spcPts val="0"/>
              </a:spcBef>
              <a:spcAft>
                <a:spcPts val="1200"/>
              </a:spcAft>
              <a:buClr>
                <a:schemeClr val="accent2"/>
              </a:buClr>
              <a:buSzPct val="100000"/>
              <a:buFont typeface="Wingdings" panose="05000000000000000000" pitchFamily="2" charset="2"/>
              <a:buChar char="§"/>
              <a:defRPr sz="2600"/>
            </a:pPr>
            <a:r>
              <a:rPr lang="en-US" sz="2200" dirty="0"/>
              <a:t>From marijuana dispensaries</a:t>
            </a:r>
          </a:p>
          <a:p>
            <a:pPr marL="457200" indent="-228600">
              <a:spcBef>
                <a:spcPts val="0"/>
              </a:spcBef>
              <a:spcAft>
                <a:spcPts val="1200"/>
              </a:spcAft>
              <a:buClr>
                <a:schemeClr val="accent2"/>
              </a:buClr>
              <a:buSzPct val="100000"/>
              <a:buFont typeface="Wingdings" panose="05000000000000000000" pitchFamily="2" charset="2"/>
              <a:buChar char="§"/>
              <a:defRPr sz="2600"/>
            </a:pPr>
            <a:r>
              <a:rPr lang="en-US" sz="2200" dirty="0"/>
              <a:t>At some vape shops</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extLst>
      <p:ext uri="{BB962C8B-B14F-4D97-AF65-F5344CB8AC3E}">
        <p14:creationId xmlns:p14="http://schemas.microsoft.com/office/powerpoint/2010/main" val="33935375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Underage drinking of alcohol…"/>
          <p:cNvSpPr txBox="1">
            <a:spLocks noGrp="1"/>
          </p:cNvSpPr>
          <p:nvPr>
            <p:ph type="body" sz="half" idx="1"/>
          </p:nvPr>
        </p:nvSpPr>
        <p:spPr>
          <a:xfrm>
            <a:off x="457200" y="1463041"/>
            <a:ext cx="8229600" cy="2332212"/>
          </a:xfrm>
          <a:prstGeom prst="rect">
            <a:avLst/>
          </a:prstGeom>
        </p:spPr>
        <p:txBody>
          <a:bodyPr lIns="45719" tIns="45720" rIns="45719" bIns="45720" anchor="t"/>
          <a:lstStyle/>
          <a:p>
            <a:pPr marL="347345" indent="-347345">
              <a:spcBef>
                <a:spcPts val="0"/>
              </a:spcBef>
              <a:spcAft>
                <a:spcPts val="900"/>
              </a:spcAft>
              <a:buClr>
                <a:schemeClr val="accent2"/>
              </a:buClr>
              <a:buSzPct val="100000"/>
              <a:buFont typeface="Wingdings" panose="05000000000000000000" pitchFamily="2" charset="2"/>
              <a:buChar char="§"/>
            </a:pPr>
            <a:r>
              <a:rPr lang="en-US" sz="2400" dirty="0"/>
              <a:t>A quick look at vaping trends</a:t>
            </a:r>
          </a:p>
          <a:p>
            <a:pPr marL="347345" indent="-347345">
              <a:spcBef>
                <a:spcPts val="0"/>
              </a:spcBef>
              <a:spcAft>
                <a:spcPts val="900"/>
              </a:spcAft>
              <a:buClr>
                <a:schemeClr val="accent2"/>
              </a:buClr>
              <a:buSzPct val="100000"/>
              <a:buFont typeface="Wingdings" panose="05000000000000000000" pitchFamily="2" charset="2"/>
              <a:buChar char="§"/>
            </a:pPr>
            <a:r>
              <a:rPr sz="2400" dirty="0"/>
              <a:t>Youth vaping trends and dangers</a:t>
            </a:r>
          </a:p>
          <a:p>
            <a:pPr marL="347345" indent="-347345">
              <a:spcBef>
                <a:spcPts val="0"/>
              </a:spcBef>
              <a:spcAft>
                <a:spcPts val="900"/>
              </a:spcAft>
              <a:buClr>
                <a:schemeClr val="accent2"/>
              </a:buClr>
              <a:buSzPct val="100000"/>
              <a:buFont typeface="Wingdings" panose="05000000000000000000" pitchFamily="2" charset="2"/>
              <a:buChar char="§"/>
            </a:pPr>
            <a:r>
              <a:rPr sz="2400" dirty="0"/>
              <a:t>State</a:t>
            </a:r>
            <a:r>
              <a:rPr lang="en-US" sz="2400" dirty="0"/>
              <a:t>-</a:t>
            </a:r>
            <a:r>
              <a:rPr sz="2400" dirty="0"/>
              <a:t>specific information</a:t>
            </a:r>
          </a:p>
          <a:p>
            <a:pPr marL="347345" indent="-347345">
              <a:spcBef>
                <a:spcPts val="0"/>
              </a:spcBef>
              <a:spcAft>
                <a:spcPts val="900"/>
              </a:spcAft>
              <a:buClr>
                <a:schemeClr val="accent2"/>
              </a:buClr>
              <a:buSzPct val="100000"/>
              <a:buFont typeface="Wingdings" panose="05000000000000000000" pitchFamily="2" charset="2"/>
              <a:buChar char="§"/>
            </a:pPr>
            <a:r>
              <a:rPr lang="en-US" sz="2400" dirty="0"/>
              <a:t>Res</a:t>
            </a:r>
            <a:r>
              <a:rPr sz="2400" dirty="0"/>
              <a:t>ources for parents and professionals</a:t>
            </a:r>
            <a:endParaRPr lang="en-US" sz="2400" dirty="0"/>
          </a:p>
          <a:p>
            <a:pPr marL="347345" indent="-347345">
              <a:spcBef>
                <a:spcPts val="0"/>
              </a:spcBef>
              <a:spcAft>
                <a:spcPts val="900"/>
              </a:spcAft>
              <a:buClr>
                <a:schemeClr val="accent2"/>
              </a:buClr>
              <a:buSzPct val="100000"/>
              <a:buFont typeface="Wingdings" panose="05000000000000000000" pitchFamily="2" charset="2"/>
              <a:buChar char="§"/>
            </a:pPr>
            <a:endParaRPr lang="en-US" sz="2400" dirty="0"/>
          </a:p>
        </p:txBody>
      </p:sp>
      <p:sp>
        <p:nvSpPr>
          <p:cNvPr id="134" name="Topics Highlighted In This Presentation"/>
          <p:cNvSpPr txBox="1">
            <a:spLocks noGrp="1"/>
          </p:cNvSpPr>
          <p:nvPr>
            <p:ph type="title"/>
          </p:nvPr>
        </p:nvSpPr>
        <p:spPr>
          <a:xfrm>
            <a:off x="0" y="0"/>
            <a:ext cx="9144000" cy="1463040"/>
          </a:xfrm>
          <a:prstGeom prst="rect">
            <a:avLst/>
          </a:prstGeom>
        </p:spPr>
        <p:txBody>
          <a:bodyPr>
            <a:normAutofit/>
          </a:bodyPr>
          <a:lstStyle>
            <a:lvl1pPr defTabSz="813816">
              <a:defRPr sz="3648">
                <a:solidFill>
                  <a:srgbClr val="FFD479"/>
                </a:solidFill>
                <a:effectLst>
                  <a:outerShdw blurRad="33909" dist="22606" dir="5400000" rotWithShape="0">
                    <a:srgbClr val="000000">
                      <a:alpha val="25000"/>
                    </a:srgbClr>
                  </a:outerShdw>
                </a:effectLst>
              </a:defRPr>
            </a:lvl1pPr>
          </a:lstStyle>
          <a:p>
            <a:pPr algn="ctr"/>
            <a:r>
              <a:rPr sz="3600" b="1" cap="all" dirty="0">
                <a:solidFill>
                  <a:schemeClr val="accent3"/>
                </a:solidFill>
              </a:rPr>
              <a:t>Topics Highlighted</a:t>
            </a:r>
            <a:br>
              <a:rPr lang="en-US" sz="3600" b="1" cap="all" dirty="0">
                <a:solidFill>
                  <a:schemeClr val="accent3"/>
                </a:solidFill>
              </a:rPr>
            </a:br>
            <a:r>
              <a:rPr lang="en-US" sz="3600" b="1" cap="all" dirty="0">
                <a:solidFill>
                  <a:schemeClr val="accent3"/>
                </a:solidFill>
              </a:rPr>
              <a:t>i</a:t>
            </a:r>
            <a:r>
              <a:rPr sz="3600" b="1" cap="all" dirty="0">
                <a:solidFill>
                  <a:schemeClr val="accent3"/>
                </a:solidFill>
              </a:rPr>
              <a:t>n This Presentation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4C8B5-9C0C-4929-BA9B-831B02F09AF6}"/>
              </a:ext>
            </a:extLst>
          </p:cNvPr>
          <p:cNvSpPr>
            <a:spLocks noGrp="1"/>
          </p:cNvSpPr>
          <p:nvPr>
            <p:ph type="title"/>
          </p:nvPr>
        </p:nvSpPr>
        <p:spPr/>
        <p:txBody>
          <a:bodyPr/>
          <a:lstStyle/>
          <a:p>
            <a:pPr algn="ctr"/>
            <a:r>
              <a:rPr lang="en-US" b="1" dirty="0"/>
              <a:t>South Carolina Data</a:t>
            </a:r>
            <a:endParaRPr lang="en-US" dirty="0"/>
          </a:p>
        </p:txBody>
      </p:sp>
      <p:pic>
        <p:nvPicPr>
          <p:cNvPr id="3" name="Picture 2">
            <a:extLst>
              <a:ext uri="{FF2B5EF4-FFF2-40B4-BE49-F238E27FC236}">
                <a16:creationId xmlns:a16="http://schemas.microsoft.com/office/drawing/2014/main" id="{333F0325-98F3-469F-9215-A66D9B56AD7F}"/>
              </a:ext>
            </a:extLst>
          </p:cNvPr>
          <p:cNvPicPr>
            <a:picLocks noChangeAspect="1"/>
          </p:cNvPicPr>
          <p:nvPr/>
        </p:nvPicPr>
        <p:blipFill>
          <a:blip r:embed="rId2"/>
          <a:stretch>
            <a:fillRect/>
          </a:stretch>
        </p:blipFill>
        <p:spPr>
          <a:xfrm>
            <a:off x="72720" y="1438183"/>
            <a:ext cx="8885225" cy="4492101"/>
          </a:xfrm>
          <a:prstGeom prst="rect">
            <a:avLst/>
          </a:prstGeom>
        </p:spPr>
      </p:pic>
      <p:pic>
        <p:nvPicPr>
          <p:cNvPr id="4" name="Picture 3">
            <a:extLst>
              <a:ext uri="{FF2B5EF4-FFF2-40B4-BE49-F238E27FC236}">
                <a16:creationId xmlns:a16="http://schemas.microsoft.com/office/drawing/2014/main" id="{B8386FE9-27FE-4B93-8C72-BEAC136FB5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80014" y="6297394"/>
            <a:ext cx="1435608" cy="264442"/>
          </a:xfrm>
          <a:prstGeom prst="rect">
            <a:avLst/>
          </a:prstGeom>
        </p:spPr>
      </p:pic>
      <p:sp>
        <p:nvSpPr>
          <p:cNvPr id="5" name="Rectangle 4">
            <a:extLst>
              <a:ext uri="{FF2B5EF4-FFF2-40B4-BE49-F238E27FC236}">
                <a16:creationId xmlns:a16="http://schemas.microsoft.com/office/drawing/2014/main" id="{3F3C1930-0BE0-4B3C-8180-DC94ACECF242}"/>
              </a:ext>
            </a:extLst>
          </p:cNvPr>
          <p:cNvSpPr/>
          <p:nvPr/>
        </p:nvSpPr>
        <p:spPr>
          <a:xfrm>
            <a:off x="4292353" y="6075550"/>
            <a:ext cx="4572000" cy="523220"/>
          </a:xfrm>
          <a:prstGeom prst="rect">
            <a:avLst/>
          </a:prstGeom>
        </p:spPr>
        <p:txBody>
          <a:bodyPr>
            <a:spAutoFit/>
          </a:bodyPr>
          <a:lstStyle/>
          <a:p>
            <a:r>
              <a:rPr lang="en-US" sz="1400" dirty="0"/>
              <a:t>Source: </a:t>
            </a:r>
            <a:r>
              <a:rPr lang="en-US" sz="1400" dirty="0">
                <a:hlinkClick r:id="rId4"/>
              </a:rPr>
              <a:t>https://nccd.cdc.gov/youthonline/App/Results</a:t>
            </a:r>
            <a:endParaRPr lang="en-US" sz="1400" dirty="0"/>
          </a:p>
        </p:txBody>
      </p:sp>
    </p:spTree>
    <p:extLst>
      <p:ext uri="{BB962C8B-B14F-4D97-AF65-F5344CB8AC3E}">
        <p14:creationId xmlns:p14="http://schemas.microsoft.com/office/powerpoint/2010/main" val="94584080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F5C3-FC54-46A6-829C-0CCF450BC4A4}"/>
              </a:ext>
            </a:extLst>
          </p:cNvPr>
          <p:cNvSpPr>
            <a:spLocks noGrp="1"/>
          </p:cNvSpPr>
          <p:nvPr>
            <p:ph type="title"/>
          </p:nvPr>
        </p:nvSpPr>
        <p:spPr/>
        <p:txBody>
          <a:bodyPr/>
          <a:lstStyle/>
          <a:p>
            <a:pPr algn="ctr"/>
            <a:r>
              <a:rPr lang="en-US" b="1" dirty="0"/>
              <a:t>South Carolina Data</a:t>
            </a:r>
            <a:endParaRPr lang="en-US" dirty="0"/>
          </a:p>
        </p:txBody>
      </p:sp>
      <p:pic>
        <p:nvPicPr>
          <p:cNvPr id="4" name="Picture 3">
            <a:extLst>
              <a:ext uri="{FF2B5EF4-FFF2-40B4-BE49-F238E27FC236}">
                <a16:creationId xmlns:a16="http://schemas.microsoft.com/office/drawing/2014/main" id="{AC4FF74B-3F66-4B16-A570-AA9A2F04BA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88890" y="6297394"/>
            <a:ext cx="1435608" cy="264442"/>
          </a:xfrm>
          <a:prstGeom prst="rect">
            <a:avLst/>
          </a:prstGeom>
        </p:spPr>
      </p:pic>
      <p:pic>
        <p:nvPicPr>
          <p:cNvPr id="5" name="Picture 4">
            <a:extLst>
              <a:ext uri="{FF2B5EF4-FFF2-40B4-BE49-F238E27FC236}">
                <a16:creationId xmlns:a16="http://schemas.microsoft.com/office/drawing/2014/main" id="{9763D336-DA37-4E68-BA45-5C93E3C1B874}"/>
              </a:ext>
            </a:extLst>
          </p:cNvPr>
          <p:cNvPicPr>
            <a:picLocks noChangeAspect="1"/>
          </p:cNvPicPr>
          <p:nvPr/>
        </p:nvPicPr>
        <p:blipFill>
          <a:blip r:embed="rId3"/>
          <a:stretch>
            <a:fillRect/>
          </a:stretch>
        </p:blipFill>
        <p:spPr>
          <a:xfrm>
            <a:off x="81596" y="1251750"/>
            <a:ext cx="8950822" cy="4722921"/>
          </a:xfrm>
          <a:prstGeom prst="rect">
            <a:avLst/>
          </a:prstGeom>
        </p:spPr>
      </p:pic>
      <p:sp>
        <p:nvSpPr>
          <p:cNvPr id="6" name="Rectangle 5">
            <a:extLst>
              <a:ext uri="{FF2B5EF4-FFF2-40B4-BE49-F238E27FC236}">
                <a16:creationId xmlns:a16="http://schemas.microsoft.com/office/drawing/2014/main" id="{90C62637-165F-4EA4-A4F0-116BE3D641F8}"/>
              </a:ext>
            </a:extLst>
          </p:cNvPr>
          <p:cNvSpPr/>
          <p:nvPr/>
        </p:nvSpPr>
        <p:spPr>
          <a:xfrm>
            <a:off x="4753992" y="6093305"/>
            <a:ext cx="4572000" cy="523220"/>
          </a:xfrm>
          <a:prstGeom prst="rect">
            <a:avLst/>
          </a:prstGeom>
        </p:spPr>
        <p:txBody>
          <a:bodyPr>
            <a:spAutoFit/>
          </a:bodyPr>
          <a:lstStyle/>
          <a:p>
            <a:r>
              <a:rPr lang="en-US" sz="1400" dirty="0"/>
              <a:t>Source: </a:t>
            </a:r>
            <a:r>
              <a:rPr lang="en-US" sz="1400" dirty="0">
                <a:hlinkClick r:id="rId4"/>
              </a:rPr>
              <a:t>https://nccd.cdc.gov/youthonline/App/Results</a:t>
            </a:r>
            <a:endParaRPr lang="en-US" sz="1400" dirty="0"/>
          </a:p>
        </p:txBody>
      </p:sp>
    </p:spTree>
    <p:extLst>
      <p:ext uri="{BB962C8B-B14F-4D97-AF65-F5344CB8AC3E}">
        <p14:creationId xmlns:p14="http://schemas.microsoft.com/office/powerpoint/2010/main" val="69690695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766D-1BBC-4560-99E1-C678E7F1F5CB}"/>
              </a:ext>
            </a:extLst>
          </p:cNvPr>
          <p:cNvSpPr>
            <a:spLocks noGrp="1"/>
          </p:cNvSpPr>
          <p:nvPr>
            <p:ph type="title"/>
          </p:nvPr>
        </p:nvSpPr>
        <p:spPr/>
        <p:txBody>
          <a:bodyPr/>
          <a:lstStyle/>
          <a:p>
            <a:pPr algn="ctr"/>
            <a:r>
              <a:rPr lang="en-US" b="1" dirty="0"/>
              <a:t>South Carolina Data</a:t>
            </a:r>
            <a:endParaRPr lang="en-US" dirty="0"/>
          </a:p>
        </p:txBody>
      </p:sp>
      <p:pic>
        <p:nvPicPr>
          <p:cNvPr id="3" name="Picture 2">
            <a:extLst>
              <a:ext uri="{FF2B5EF4-FFF2-40B4-BE49-F238E27FC236}">
                <a16:creationId xmlns:a16="http://schemas.microsoft.com/office/drawing/2014/main" id="{01C60C85-58C4-4DAB-B8CB-1BEA525FE7BD}"/>
              </a:ext>
            </a:extLst>
          </p:cNvPr>
          <p:cNvPicPr>
            <a:picLocks noChangeAspect="1"/>
          </p:cNvPicPr>
          <p:nvPr/>
        </p:nvPicPr>
        <p:blipFill>
          <a:blip r:embed="rId2"/>
          <a:stretch>
            <a:fillRect/>
          </a:stretch>
        </p:blipFill>
        <p:spPr>
          <a:xfrm>
            <a:off x="239606" y="1473693"/>
            <a:ext cx="8726841" cy="4385570"/>
          </a:xfrm>
          <a:prstGeom prst="rect">
            <a:avLst/>
          </a:prstGeom>
        </p:spPr>
      </p:pic>
      <p:pic>
        <p:nvPicPr>
          <p:cNvPr id="4" name="Picture 3">
            <a:extLst>
              <a:ext uri="{FF2B5EF4-FFF2-40B4-BE49-F238E27FC236}">
                <a16:creationId xmlns:a16="http://schemas.microsoft.com/office/drawing/2014/main" id="{9C5B344F-0052-4D31-B174-23532783B8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
        <p:nvSpPr>
          <p:cNvPr id="5" name="Rectangle 4">
            <a:extLst>
              <a:ext uri="{FF2B5EF4-FFF2-40B4-BE49-F238E27FC236}">
                <a16:creationId xmlns:a16="http://schemas.microsoft.com/office/drawing/2014/main" id="{5986849E-1042-400E-8D36-A87E8827F1E3}"/>
              </a:ext>
            </a:extLst>
          </p:cNvPr>
          <p:cNvSpPr/>
          <p:nvPr/>
        </p:nvSpPr>
        <p:spPr>
          <a:xfrm>
            <a:off x="4572000" y="6028991"/>
            <a:ext cx="4572000" cy="523220"/>
          </a:xfrm>
          <a:prstGeom prst="rect">
            <a:avLst/>
          </a:prstGeom>
        </p:spPr>
        <p:txBody>
          <a:bodyPr>
            <a:spAutoFit/>
          </a:bodyPr>
          <a:lstStyle/>
          <a:p>
            <a:r>
              <a:rPr lang="en-US" sz="1400" dirty="0"/>
              <a:t>Source: </a:t>
            </a:r>
            <a:r>
              <a:rPr lang="en-US" sz="1400" dirty="0">
                <a:hlinkClick r:id="rId4"/>
              </a:rPr>
              <a:t>https://nccd.cdc.gov/youthonline/App/Results</a:t>
            </a:r>
            <a:endParaRPr lang="en-US" sz="1400" dirty="0"/>
          </a:p>
        </p:txBody>
      </p:sp>
    </p:spTree>
    <p:extLst>
      <p:ext uri="{BB962C8B-B14F-4D97-AF65-F5344CB8AC3E}">
        <p14:creationId xmlns:p14="http://schemas.microsoft.com/office/powerpoint/2010/main" val="189238370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BE27-9C06-48BB-92B2-C159A8726D0B}"/>
              </a:ext>
            </a:extLst>
          </p:cNvPr>
          <p:cNvSpPr>
            <a:spLocks noGrp="1"/>
          </p:cNvSpPr>
          <p:nvPr>
            <p:ph type="title"/>
          </p:nvPr>
        </p:nvSpPr>
        <p:spPr/>
        <p:txBody>
          <a:bodyPr/>
          <a:lstStyle/>
          <a:p>
            <a:pPr algn="ctr"/>
            <a:r>
              <a:rPr lang="en-US" b="1" dirty="0"/>
              <a:t>South Carolina Data</a:t>
            </a:r>
            <a:endParaRPr lang="en-US" dirty="0"/>
          </a:p>
        </p:txBody>
      </p:sp>
      <p:pic>
        <p:nvPicPr>
          <p:cNvPr id="3" name="Picture 2">
            <a:extLst>
              <a:ext uri="{FF2B5EF4-FFF2-40B4-BE49-F238E27FC236}">
                <a16:creationId xmlns:a16="http://schemas.microsoft.com/office/drawing/2014/main" id="{829B1AF1-4C53-4027-BDFB-CF413DCE64DE}"/>
              </a:ext>
            </a:extLst>
          </p:cNvPr>
          <p:cNvPicPr>
            <a:picLocks noChangeAspect="1"/>
          </p:cNvPicPr>
          <p:nvPr/>
        </p:nvPicPr>
        <p:blipFill>
          <a:blip r:embed="rId2"/>
          <a:stretch>
            <a:fillRect/>
          </a:stretch>
        </p:blipFill>
        <p:spPr>
          <a:xfrm>
            <a:off x="208625" y="1600201"/>
            <a:ext cx="8726750" cy="4339134"/>
          </a:xfrm>
          <a:prstGeom prst="rect">
            <a:avLst/>
          </a:prstGeom>
        </p:spPr>
      </p:pic>
      <p:pic>
        <p:nvPicPr>
          <p:cNvPr id="4" name="Picture 3">
            <a:extLst>
              <a:ext uri="{FF2B5EF4-FFF2-40B4-BE49-F238E27FC236}">
                <a16:creationId xmlns:a16="http://schemas.microsoft.com/office/drawing/2014/main" id="{7A006A97-65C6-4E0F-9882-02E0D1AE6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
        <p:nvSpPr>
          <p:cNvPr id="5" name="Rectangle 4">
            <a:extLst>
              <a:ext uri="{FF2B5EF4-FFF2-40B4-BE49-F238E27FC236}">
                <a16:creationId xmlns:a16="http://schemas.microsoft.com/office/drawing/2014/main" id="{4B160DD0-BB70-4A35-9A54-EC0D06DD4767}"/>
              </a:ext>
            </a:extLst>
          </p:cNvPr>
          <p:cNvSpPr/>
          <p:nvPr/>
        </p:nvSpPr>
        <p:spPr>
          <a:xfrm>
            <a:off x="4463770" y="6028991"/>
            <a:ext cx="4572000" cy="523220"/>
          </a:xfrm>
          <a:prstGeom prst="rect">
            <a:avLst/>
          </a:prstGeom>
        </p:spPr>
        <p:txBody>
          <a:bodyPr>
            <a:spAutoFit/>
          </a:bodyPr>
          <a:lstStyle/>
          <a:p>
            <a:r>
              <a:rPr lang="en-US" sz="1400" dirty="0"/>
              <a:t>Source: </a:t>
            </a:r>
            <a:r>
              <a:rPr lang="en-US" sz="1400" dirty="0">
                <a:hlinkClick r:id="rId4"/>
              </a:rPr>
              <a:t>https://nccd.cdc.gov/youthonline/App/Results</a:t>
            </a:r>
            <a:endParaRPr lang="en-US" sz="1400" dirty="0"/>
          </a:p>
        </p:txBody>
      </p:sp>
    </p:spTree>
    <p:extLst>
      <p:ext uri="{BB962C8B-B14F-4D97-AF65-F5344CB8AC3E}">
        <p14:creationId xmlns:p14="http://schemas.microsoft.com/office/powerpoint/2010/main" val="152227360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0B9F4-70AF-4773-8990-4BE3BE320F15}"/>
              </a:ext>
            </a:extLst>
          </p:cNvPr>
          <p:cNvSpPr>
            <a:spLocks noGrp="1"/>
          </p:cNvSpPr>
          <p:nvPr>
            <p:ph type="title"/>
          </p:nvPr>
        </p:nvSpPr>
        <p:spPr/>
        <p:txBody>
          <a:bodyPr lIns="45719" tIns="45720" rIns="45719" bIns="45720" anchor="ctr">
            <a:normAutofit/>
          </a:bodyPr>
          <a:lstStyle/>
          <a:p>
            <a:pPr algn="ctr"/>
            <a:r>
              <a:rPr lang="en-US" b="1" dirty="0"/>
              <a:t>South Carolina Data</a:t>
            </a:r>
            <a:endParaRPr lang="en-US" dirty="0"/>
          </a:p>
        </p:txBody>
      </p:sp>
      <p:pic>
        <p:nvPicPr>
          <p:cNvPr id="5" name="Picture 4">
            <a:extLst>
              <a:ext uri="{FF2B5EF4-FFF2-40B4-BE49-F238E27FC236}">
                <a16:creationId xmlns:a16="http://schemas.microsoft.com/office/drawing/2014/main" id="{24EA1F1D-BA5F-4E9B-8BF9-C3EB663AE1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0000">
            <a:off x="177668" y="6158380"/>
            <a:ext cx="1435608" cy="264442"/>
          </a:xfrm>
          <a:prstGeom prst="rect">
            <a:avLst/>
          </a:prstGeom>
        </p:spPr>
      </p:pic>
      <p:sp>
        <p:nvSpPr>
          <p:cNvPr id="2" name="TextBox 1">
            <a:extLst>
              <a:ext uri="{FF2B5EF4-FFF2-40B4-BE49-F238E27FC236}">
                <a16:creationId xmlns:a16="http://schemas.microsoft.com/office/drawing/2014/main" id="{355FDDE0-D86E-464F-B546-8C32352C8419}"/>
              </a:ext>
            </a:extLst>
          </p:cNvPr>
          <p:cNvSpPr txBox="1"/>
          <p:nvPr/>
        </p:nvSpPr>
        <p:spPr>
          <a:xfrm>
            <a:off x="4390009" y="5965707"/>
            <a:ext cx="4372252" cy="800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dirty="0"/>
              <a:t>Source: </a:t>
            </a:r>
            <a:r>
              <a:rPr lang="en-US" sz="1400" dirty="0">
                <a:hlinkClick r:id="rId3"/>
              </a:rPr>
              <a:t>https://nccd.cdc.gov/youthonline/App/Results</a:t>
            </a:r>
            <a:endParaRPr lang="en-US" sz="1400" dirty="0"/>
          </a:p>
          <a:p>
            <a:endParaRPr kumimoji="0" lang="en-US" sz="1800" b="0" i="0" u="none" strike="noStrike" cap="none" spc="0" normalizeH="0" baseline="0" dirty="0">
              <a:ln>
                <a:noFill/>
              </a:ln>
              <a:solidFill>
                <a:srgbClr val="000000"/>
              </a:solidFill>
              <a:effectLst/>
              <a:uFillTx/>
              <a:latin typeface="Lucida Sans Unicode"/>
              <a:ea typeface="Lucida Sans Unicode"/>
              <a:cs typeface="Lucida Sans Unicode"/>
              <a:sym typeface="Lucida Sans Unicode"/>
            </a:endParaRPr>
          </a:p>
        </p:txBody>
      </p:sp>
      <p:pic>
        <p:nvPicPr>
          <p:cNvPr id="6" name="Picture 5">
            <a:extLst>
              <a:ext uri="{FF2B5EF4-FFF2-40B4-BE49-F238E27FC236}">
                <a16:creationId xmlns:a16="http://schemas.microsoft.com/office/drawing/2014/main" id="{DCD375B3-42D0-4D20-9DFA-D7F8FCF26767}"/>
              </a:ext>
            </a:extLst>
          </p:cNvPr>
          <p:cNvPicPr>
            <a:picLocks noChangeAspect="1"/>
          </p:cNvPicPr>
          <p:nvPr/>
        </p:nvPicPr>
        <p:blipFill>
          <a:blip r:embed="rId4"/>
          <a:stretch>
            <a:fillRect/>
          </a:stretch>
        </p:blipFill>
        <p:spPr>
          <a:xfrm>
            <a:off x="248575" y="1155236"/>
            <a:ext cx="8513686" cy="4785008"/>
          </a:xfrm>
          <a:prstGeom prst="rect">
            <a:avLst/>
          </a:prstGeom>
        </p:spPr>
      </p:pic>
    </p:spTree>
    <p:extLst>
      <p:ext uri="{BB962C8B-B14F-4D97-AF65-F5344CB8AC3E}">
        <p14:creationId xmlns:p14="http://schemas.microsoft.com/office/powerpoint/2010/main" val="345789464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Talk to your kids!  Have several drug “conversations”.…"/>
          <p:cNvSpPr txBox="1">
            <a:spLocks noGrp="1"/>
          </p:cNvSpPr>
          <p:nvPr>
            <p:ph type="body" sz="half" idx="1"/>
          </p:nvPr>
        </p:nvSpPr>
        <p:spPr>
          <a:xfrm>
            <a:off x="457200" y="1371601"/>
            <a:ext cx="8229600" cy="2118852"/>
          </a:xfrm>
          <a:prstGeom prst="rect">
            <a:avLst/>
          </a:prstGeom>
        </p:spPr>
        <p:txBody>
          <a:bodyPr/>
          <a:lstStyle/>
          <a:p>
            <a:pPr marL="347472" indent="-347472">
              <a:spcBef>
                <a:spcPts val="0"/>
              </a:spcBef>
              <a:spcAft>
                <a:spcPts val="1800"/>
              </a:spcAft>
              <a:buClr>
                <a:schemeClr val="accent2"/>
              </a:buClr>
              <a:buSzPct val="100000"/>
              <a:buAutoNum type="arabicPeriod"/>
            </a:pPr>
            <a:r>
              <a:rPr sz="2200" dirty="0"/>
              <a:t>Talk to your kids!</a:t>
            </a:r>
            <a:r>
              <a:rPr lang="en-US" sz="2200" dirty="0"/>
              <a:t>  </a:t>
            </a:r>
            <a:r>
              <a:rPr sz="2200" dirty="0"/>
              <a:t>Have several drug</a:t>
            </a:r>
            <a:r>
              <a:rPr lang="en-US" sz="2200" dirty="0"/>
              <a:t> "</a:t>
            </a:r>
            <a:r>
              <a:rPr sz="2200" dirty="0"/>
              <a:t>conversation</a:t>
            </a:r>
            <a:r>
              <a:rPr lang="en-US" sz="2200" dirty="0"/>
              <a:t>s."</a:t>
            </a:r>
            <a:endParaRPr sz="2200" dirty="0"/>
          </a:p>
          <a:p>
            <a:pPr marL="347472" indent="-347472">
              <a:spcBef>
                <a:spcPts val="0"/>
              </a:spcBef>
              <a:spcAft>
                <a:spcPts val="1800"/>
              </a:spcAft>
              <a:buClr>
                <a:schemeClr val="accent2"/>
              </a:buClr>
              <a:buSzPct val="100000"/>
              <a:buAutoNum type="arabicPeriod"/>
            </a:pPr>
            <a:r>
              <a:rPr sz="2200" dirty="0"/>
              <a:t>Education and prevention start early.</a:t>
            </a:r>
          </a:p>
          <a:p>
            <a:pPr marL="347472" indent="-347472">
              <a:spcBef>
                <a:spcPts val="0"/>
              </a:spcBef>
              <a:spcAft>
                <a:spcPts val="1800"/>
              </a:spcAft>
              <a:buClr>
                <a:schemeClr val="accent2"/>
              </a:buClr>
              <a:buSzPct val="100000"/>
              <a:buAutoNum type="arabicPeriod"/>
            </a:pPr>
            <a:r>
              <a:rPr sz="2200" dirty="0"/>
              <a:t>Drug abuse prevention requires a multifaceted approach.</a:t>
            </a:r>
          </a:p>
          <a:p>
            <a:pPr marL="347472" indent="-347472">
              <a:spcBef>
                <a:spcPts val="0"/>
              </a:spcBef>
              <a:spcAft>
                <a:spcPts val="1800"/>
              </a:spcAft>
              <a:buClr>
                <a:schemeClr val="accent2"/>
              </a:buClr>
              <a:buSzPct val="100000"/>
              <a:buAutoNum type="arabicPeriod"/>
            </a:pPr>
            <a:r>
              <a:rPr sz="2200" dirty="0"/>
              <a:t>Seek help from a professional early if needed!</a:t>
            </a:r>
          </a:p>
        </p:txBody>
      </p:sp>
      <p:sp>
        <p:nvSpPr>
          <p:cNvPr id="420" name="In Closing"/>
          <p:cNvSpPr txBox="1">
            <a:spLocks noGrp="1"/>
          </p:cNvSpPr>
          <p:nvPr>
            <p:ph type="title"/>
          </p:nvPr>
        </p:nvSpPr>
        <p:spPr>
          <a:xfrm>
            <a:off x="0" y="0"/>
            <a:ext cx="9144000" cy="1371600"/>
          </a:xfrm>
          <a:prstGeom prst="rect">
            <a:avLst/>
          </a:prstGeom>
        </p:spPr>
        <p:txBody>
          <a:bodyPr>
            <a:normAutofit/>
          </a:bodyPr>
          <a:lstStyle>
            <a:lvl1pPr algn="ctr">
              <a:defRPr sz="4500">
                <a:solidFill>
                  <a:srgbClr val="FFD479"/>
                </a:solidFill>
              </a:defRPr>
            </a:lvl1pPr>
          </a:lstStyle>
          <a:p>
            <a:r>
              <a:rPr lang="en-US" sz="4000" b="1" dirty="0">
                <a:solidFill>
                  <a:schemeClr val="accent3"/>
                </a:solidFill>
              </a:rPr>
              <a:t>IN CLOSING</a:t>
            </a:r>
            <a:endParaRPr sz="4000" b="1" dirty="0">
              <a:solidFill>
                <a:schemeClr val="accent3"/>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CDC Quick Vape Facts-https://www.cdc.gov/tobacco/basic_information/e-cigarettes/Quick-Facts-on-the-Risks-of-E-cigarettes-for-Kids-Teens-and-Young-Adults.html…"/>
          <p:cNvSpPr txBox="1">
            <a:spLocks noGrp="1"/>
          </p:cNvSpPr>
          <p:nvPr>
            <p:ph type="body" sz="half" idx="1"/>
          </p:nvPr>
        </p:nvSpPr>
        <p:spPr>
          <a:xfrm>
            <a:off x="457200" y="1005840"/>
            <a:ext cx="8229600" cy="4706702"/>
          </a:xfrm>
          <a:prstGeom prst="rect">
            <a:avLst/>
          </a:prstGeom>
        </p:spPr>
        <p:txBody>
          <a:bodyPr/>
          <a:lstStyle/>
          <a:p>
            <a:pPr marL="347472" indent="-347472">
              <a:spcBef>
                <a:spcPts val="0"/>
              </a:spcBef>
              <a:buClr>
                <a:schemeClr val="accent2"/>
              </a:buClr>
              <a:buSzPct val="100000"/>
              <a:buFont typeface="Wingdings" panose="05000000000000000000" pitchFamily="2" charset="2"/>
              <a:buChar char="§"/>
              <a:defRPr sz="1600"/>
            </a:pPr>
            <a:r>
              <a:rPr dirty="0"/>
              <a:t>CDC Quick Vape Facts</a:t>
            </a:r>
            <a:r>
              <a:rPr lang="en-US" dirty="0"/>
              <a:t> </a:t>
            </a:r>
            <a:r>
              <a:rPr dirty="0"/>
              <a:t>-</a:t>
            </a:r>
            <a:r>
              <a:rPr lang="en-US" dirty="0"/>
              <a:t> </a:t>
            </a:r>
            <a:r>
              <a:rPr u="sng" dirty="0">
                <a:solidFill>
                  <a:srgbClr val="FF8119"/>
                </a:solidFill>
                <a:uFill>
                  <a:solidFill>
                    <a:srgbClr val="FF8119"/>
                  </a:solidFill>
                </a:uFill>
                <a:hlinkClick r:id="rId2"/>
              </a:rPr>
              <a:t>https://www.cdc.gov/tobacco/basic_information/e-cigarettes/Quick-Facts-on-the-Risks-of-E-cigarettes-for-Kids-Teens-and-Young-Adults.html</a:t>
            </a:r>
            <a:endParaRPr dirty="0">
              <a:solidFill>
                <a:srgbClr val="000000"/>
              </a:solidFill>
            </a:endParaRPr>
          </a:p>
          <a:p>
            <a:pPr marL="347472" indent="-347472">
              <a:spcBef>
                <a:spcPts val="0"/>
              </a:spcBef>
              <a:buClr>
                <a:schemeClr val="accent2"/>
              </a:buClr>
              <a:buSzPct val="100000"/>
              <a:buFont typeface="Wingdings" panose="05000000000000000000" pitchFamily="2" charset="2"/>
              <a:buChar char="§"/>
              <a:defRPr sz="1600"/>
            </a:pPr>
            <a:r>
              <a:rPr dirty="0"/>
              <a:t>CDC Teen Vape Sheets</a:t>
            </a:r>
            <a:r>
              <a:rPr lang="en-US" dirty="0"/>
              <a:t> </a:t>
            </a:r>
            <a:r>
              <a:rPr dirty="0"/>
              <a:t>-</a:t>
            </a:r>
            <a:r>
              <a:rPr dirty="0">
                <a:solidFill>
                  <a:srgbClr val="000000"/>
                </a:solidFill>
              </a:rPr>
              <a:t> </a:t>
            </a:r>
            <a:r>
              <a:rPr u="sng" dirty="0">
                <a:solidFill>
                  <a:srgbClr val="FF8119"/>
                </a:solidFill>
                <a:uFill>
                  <a:solidFill>
                    <a:srgbClr val="FF8119"/>
                  </a:solidFill>
                </a:uFill>
                <a:hlinkClick r:id="rId2"/>
              </a:rPr>
              <a:t>https://www.cdc.gov/tobacco/basic_information/e-cigarettes/Quick-Facts-on-the-Risks-of-E-cigarettes-for-Kids-Teens-and-Young-Adults.html</a:t>
            </a:r>
            <a:r>
              <a:rPr dirty="0">
                <a:solidFill>
                  <a:srgbClr val="000000"/>
                </a:solidFill>
              </a:rPr>
              <a:t> </a:t>
            </a:r>
          </a:p>
          <a:p>
            <a:pPr marL="347472" indent="-347472">
              <a:spcBef>
                <a:spcPts val="0"/>
              </a:spcBef>
              <a:buClr>
                <a:schemeClr val="accent2"/>
              </a:buClr>
              <a:buSzPct val="100000"/>
              <a:buFont typeface="Wingdings" panose="05000000000000000000" pitchFamily="2" charset="2"/>
              <a:buChar char="§"/>
              <a:defRPr sz="1600"/>
            </a:pPr>
            <a:r>
              <a:rPr dirty="0"/>
              <a:t>CDC </a:t>
            </a:r>
            <a:r>
              <a:rPr dirty="0" err="1"/>
              <a:t>Ecig</a:t>
            </a:r>
            <a:r>
              <a:rPr dirty="0"/>
              <a:t>/Product</a:t>
            </a:r>
            <a:r>
              <a:rPr lang="en-US" dirty="0"/>
              <a:t> </a:t>
            </a:r>
            <a:r>
              <a:rPr dirty="0"/>
              <a:t>- </a:t>
            </a:r>
            <a:r>
              <a:rPr u="sng" dirty="0">
                <a:solidFill>
                  <a:srgbClr val="FF8119"/>
                </a:solidFill>
                <a:uFill>
                  <a:solidFill>
                    <a:srgbClr val="FF8119"/>
                  </a:solidFill>
                </a:uFill>
                <a:hlinkClick r:id="rId3"/>
              </a:rPr>
              <a:t>Dictionary-images-https://www.cdc.gov/tobacco/basic_information/e-cigarettes/pdfs/ecigarette-or-vaping-products-visual-dictionary-508.pdf</a:t>
            </a:r>
            <a:endParaRPr dirty="0">
              <a:solidFill>
                <a:srgbClr val="000000"/>
              </a:solidFill>
            </a:endParaRPr>
          </a:p>
          <a:p>
            <a:pPr marL="347472" indent="-347472">
              <a:spcBef>
                <a:spcPts val="0"/>
              </a:spcBef>
              <a:buClr>
                <a:schemeClr val="accent2"/>
              </a:buClr>
              <a:buSzPct val="100000"/>
              <a:buFont typeface="Wingdings" panose="05000000000000000000" pitchFamily="2" charset="2"/>
              <a:buChar char="§"/>
              <a:defRPr sz="1600"/>
            </a:pPr>
            <a:r>
              <a:rPr dirty="0"/>
              <a:t>Surgeon General</a:t>
            </a:r>
            <a:r>
              <a:rPr lang="en-US" dirty="0"/>
              <a:t> </a:t>
            </a:r>
            <a:r>
              <a:rPr dirty="0"/>
              <a:t>- </a:t>
            </a:r>
            <a:r>
              <a:rPr u="sng" dirty="0">
                <a:solidFill>
                  <a:srgbClr val="FF8119"/>
                </a:solidFill>
                <a:uFill>
                  <a:solidFill>
                    <a:srgbClr val="FF8119"/>
                  </a:solidFill>
                </a:uFill>
                <a:hlinkClick r:id="rId4"/>
              </a:rPr>
              <a:t>Vapes-https://e-cigarettes.surgeongeneral.gov/knowtherisks.html</a:t>
            </a:r>
            <a:endParaRPr dirty="0">
              <a:solidFill>
                <a:srgbClr val="000000"/>
              </a:solidFill>
            </a:endParaRPr>
          </a:p>
          <a:p>
            <a:pPr marL="347472" indent="-347472">
              <a:spcBef>
                <a:spcPts val="0"/>
              </a:spcBef>
              <a:buClr>
                <a:schemeClr val="accent2"/>
              </a:buClr>
              <a:buSzPct val="100000"/>
              <a:buFont typeface="Wingdings" panose="05000000000000000000" pitchFamily="2" charset="2"/>
              <a:buChar char="§"/>
              <a:defRPr sz="1600"/>
            </a:pPr>
            <a:r>
              <a:rPr dirty="0"/>
              <a:t>CDC Smoking &amp; Youth</a:t>
            </a:r>
            <a:r>
              <a:rPr lang="en-US" dirty="0"/>
              <a:t> </a:t>
            </a:r>
            <a:r>
              <a:rPr dirty="0"/>
              <a:t>-</a:t>
            </a:r>
            <a:r>
              <a:rPr dirty="0">
                <a:solidFill>
                  <a:srgbClr val="000000"/>
                </a:solidFill>
              </a:rPr>
              <a:t> </a:t>
            </a:r>
            <a:r>
              <a:rPr u="sng" dirty="0">
                <a:solidFill>
                  <a:srgbClr val="FF8119"/>
                </a:solidFill>
                <a:uFill>
                  <a:solidFill>
                    <a:srgbClr val="FF8119"/>
                  </a:solidFill>
                </a:uFill>
                <a:hlinkClick r:id="rId5"/>
              </a:rPr>
              <a:t>https://www.cdc.gov/tobacco/data_statistics/sgr/50th-anniversary/pdfs/fs_smoking_youth_508.pdf</a:t>
            </a:r>
            <a:endParaRPr dirty="0">
              <a:solidFill>
                <a:srgbClr val="000000"/>
              </a:solidFill>
            </a:endParaRPr>
          </a:p>
          <a:p>
            <a:pPr marL="347472" indent="-347472">
              <a:spcBef>
                <a:spcPts val="0"/>
              </a:spcBef>
              <a:buClr>
                <a:schemeClr val="accent2"/>
              </a:buClr>
              <a:buSzPct val="100000"/>
              <a:buFont typeface="Wingdings" panose="05000000000000000000" pitchFamily="2" charset="2"/>
              <a:buChar char="§"/>
              <a:defRPr sz="1600"/>
            </a:pPr>
            <a:r>
              <a:rPr dirty="0"/>
              <a:t>CDC What Are E Cigs</a:t>
            </a:r>
            <a:r>
              <a:rPr lang="en-US" dirty="0"/>
              <a:t>? </a:t>
            </a:r>
            <a:r>
              <a:rPr dirty="0"/>
              <a:t>- </a:t>
            </a:r>
            <a:r>
              <a:rPr u="sng" dirty="0">
                <a:solidFill>
                  <a:srgbClr val="FF8119"/>
                </a:solidFill>
                <a:uFill>
                  <a:solidFill>
                    <a:srgbClr val="FF8119"/>
                  </a:solidFill>
                </a:uFill>
                <a:hlinkClick r:id="rId6"/>
              </a:rPr>
              <a:t>https://www.cdc.gov/tobacco/basic_information/e-cigarettes/about-e-cigarettes.html</a:t>
            </a:r>
            <a:endParaRPr dirty="0">
              <a:solidFill>
                <a:srgbClr val="000000"/>
              </a:solidFill>
            </a:endParaRPr>
          </a:p>
          <a:p>
            <a:pPr marL="347472" indent="-347472">
              <a:spcBef>
                <a:spcPts val="0"/>
              </a:spcBef>
              <a:buClr>
                <a:schemeClr val="accent2"/>
              </a:buClr>
              <a:buSzPct val="100000"/>
              <a:buFont typeface="Wingdings" panose="05000000000000000000" pitchFamily="2" charset="2"/>
              <a:buChar char="§"/>
              <a:defRPr sz="1600"/>
            </a:pPr>
            <a:r>
              <a:rPr dirty="0"/>
              <a:t>Vape Facts by Johns Hopkins Medicine</a:t>
            </a:r>
            <a:r>
              <a:rPr lang="en-US" dirty="0"/>
              <a:t> </a:t>
            </a:r>
            <a:r>
              <a:rPr dirty="0"/>
              <a:t>-</a:t>
            </a:r>
            <a:r>
              <a:rPr dirty="0">
                <a:solidFill>
                  <a:srgbClr val="000000"/>
                </a:solidFill>
              </a:rPr>
              <a:t> </a:t>
            </a:r>
            <a:r>
              <a:rPr u="sng" dirty="0">
                <a:solidFill>
                  <a:srgbClr val="FF8119"/>
                </a:solidFill>
                <a:uFill>
                  <a:solidFill>
                    <a:srgbClr val="FF8119"/>
                  </a:solidFill>
                </a:uFill>
                <a:hlinkClick r:id="rId7"/>
              </a:rPr>
              <a:t>https://www.hopkinsmedicine.org/health/wellness-and-prevention/5-truths-you-need-to-know-about-vaping</a:t>
            </a:r>
          </a:p>
        </p:txBody>
      </p:sp>
      <p:sp>
        <p:nvSpPr>
          <p:cNvPr id="429" name="Resources For Parents &amp; Professionals"/>
          <p:cNvSpPr txBox="1">
            <a:spLocks noGrp="1"/>
          </p:cNvSpPr>
          <p:nvPr>
            <p:ph type="title"/>
          </p:nvPr>
        </p:nvSpPr>
        <p:spPr>
          <a:xfrm>
            <a:off x="0" y="3129"/>
            <a:ext cx="9144001" cy="1097280"/>
          </a:xfrm>
          <a:prstGeom prst="rect">
            <a:avLst/>
          </a:prstGeom>
        </p:spPr>
        <p:txBody>
          <a:bodyPr>
            <a:normAutofit/>
          </a:bodyPr>
          <a:lstStyle>
            <a:lvl1pPr algn="ctr" defTabSz="731520">
              <a:defRPr sz="3280">
                <a:solidFill>
                  <a:srgbClr val="FFD479"/>
                </a:solidFill>
                <a:effectLst>
                  <a:outerShdw blurRad="30480" dist="20320" dir="5400000" rotWithShape="0">
                    <a:srgbClr val="000000">
                      <a:alpha val="25000"/>
                    </a:srgbClr>
                  </a:outerShdw>
                </a:effectLst>
              </a:defRPr>
            </a:lvl1pPr>
          </a:lstStyle>
          <a:p>
            <a:r>
              <a:rPr sz="3600" b="1" dirty="0">
                <a:solidFill>
                  <a:schemeClr val="accent3"/>
                </a:solidFill>
              </a:rPr>
              <a:t>Resources </a:t>
            </a:r>
            <a:r>
              <a:rPr lang="en-US" sz="3600" b="1" dirty="0">
                <a:solidFill>
                  <a:schemeClr val="accent3"/>
                </a:solidFill>
              </a:rPr>
              <a:t>f</a:t>
            </a:r>
            <a:r>
              <a:rPr sz="3600" b="1" dirty="0">
                <a:solidFill>
                  <a:schemeClr val="accent3"/>
                </a:solidFill>
              </a:rPr>
              <a:t>or Parents &amp; Professionals </a:t>
            </a:r>
          </a:p>
        </p:txBody>
      </p:sp>
      <p:sp>
        <p:nvSpPr>
          <p:cNvPr id="430" name="TALL COP SAYS STOP  Website: www.tallcopsaysstop.com"/>
          <p:cNvSpPr txBox="1"/>
          <p:nvPr/>
        </p:nvSpPr>
        <p:spPr>
          <a:xfrm>
            <a:off x="2077770" y="5916866"/>
            <a:ext cx="6609030" cy="316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43230" indent="-138988" defTabSz="868680">
              <a:lnSpc>
                <a:spcPct val="80000"/>
              </a:lnSpc>
              <a:spcBef>
                <a:spcPts val="300"/>
              </a:spcBef>
              <a:buClr>
                <a:schemeClr val="accent1"/>
              </a:buClr>
              <a:buFont typeface="Wingdings 3"/>
              <a:defRPr sz="1804">
                <a:solidFill>
                  <a:srgbClr val="FF9300"/>
                </a:solidFill>
              </a:defRPr>
            </a:pPr>
            <a:r>
              <a:rPr dirty="0">
                <a:solidFill>
                  <a:schemeClr val="accent3"/>
                </a:solidFill>
              </a:rPr>
              <a:t>TALL COP SAYS STOP  Website: www.tallcopsaysstop.com</a:t>
            </a:r>
          </a:p>
          <a:p>
            <a:pPr marL="243230" indent="-138988" algn="ctr" defTabSz="868680">
              <a:lnSpc>
                <a:spcPct val="80000"/>
              </a:lnSpc>
              <a:spcBef>
                <a:spcPts val="300"/>
              </a:spcBef>
              <a:buClr>
                <a:schemeClr val="accent1"/>
              </a:buClr>
              <a:buFont typeface="Wingdings 3"/>
              <a:defRPr sz="2375">
                <a:solidFill>
                  <a:srgbClr val="FFFFFF"/>
                </a:solidFill>
              </a:defRPr>
            </a:pPr>
            <a:endParaRPr dirty="0">
              <a:solidFill>
                <a:schemeClr val="accent3"/>
              </a:solidFill>
            </a:endParaRPr>
          </a:p>
        </p:txBody>
      </p:sp>
      <p:pic>
        <p:nvPicPr>
          <p:cNvPr id="6" name="Picture 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Double-click to edit"/>
          <p:cNvSpPr txBox="1">
            <a:spLocks noGrp="1"/>
          </p:cNvSpPr>
          <p:nvPr>
            <p:ph type="body" sz="half" idx="1"/>
          </p:nvPr>
        </p:nvSpPr>
        <p:spPr>
          <a:xfrm>
            <a:off x="457200" y="1371600"/>
            <a:ext cx="8229600" cy="3600984"/>
          </a:xfrm>
          <a:prstGeom prst="rect">
            <a:avLst/>
          </a:prstGeom>
        </p:spPr>
        <p:txBody>
          <a:bodyPr/>
          <a:lstStyle/>
          <a:p>
            <a:pPr marL="0" indent="0">
              <a:spcBef>
                <a:spcPts val="0"/>
              </a:spcBef>
              <a:buNone/>
            </a:pPr>
            <a:r>
              <a:rPr lang="en-US" dirty="0"/>
              <a:t>Contact Info</a:t>
            </a:r>
            <a:endParaRPr dirty="0"/>
          </a:p>
        </p:txBody>
      </p:sp>
      <p:sp>
        <p:nvSpPr>
          <p:cNvPr id="434" name="YOUR CONTACT INFO HERE"/>
          <p:cNvSpPr txBox="1">
            <a:spLocks noGrp="1"/>
          </p:cNvSpPr>
          <p:nvPr>
            <p:ph type="title"/>
          </p:nvPr>
        </p:nvSpPr>
        <p:spPr>
          <a:xfrm>
            <a:off x="0" y="0"/>
            <a:ext cx="9144000" cy="1371600"/>
          </a:xfrm>
          <a:prstGeom prst="rect">
            <a:avLst/>
          </a:prstGeom>
        </p:spPr>
        <p:txBody>
          <a:bodyPr>
            <a:normAutofit/>
          </a:bodyPr>
          <a:lstStyle/>
          <a:p>
            <a:pPr algn="ctr"/>
            <a:r>
              <a:rPr sz="4000" b="1" dirty="0">
                <a:solidFill>
                  <a:schemeClr val="accent3"/>
                </a:solidFill>
              </a:rPr>
              <a:t>YOUR CONTACT INFO HERE</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VAPING"/>
          <p:cNvSpPr txBox="1">
            <a:spLocks noGrp="1"/>
          </p:cNvSpPr>
          <p:nvPr>
            <p:ph type="title"/>
          </p:nvPr>
        </p:nvSpPr>
        <p:spPr>
          <a:xfrm>
            <a:off x="0" y="0"/>
            <a:ext cx="9144000" cy="1335024"/>
          </a:xfrm>
          <a:prstGeom prst="rect">
            <a:avLst/>
          </a:prstGeom>
        </p:spPr>
        <p:txBody>
          <a:bodyPr/>
          <a:lstStyle>
            <a:lvl1pPr algn="ctr">
              <a:defRPr>
                <a:solidFill>
                  <a:srgbClr val="FFD479"/>
                </a:solidFill>
              </a:defRPr>
            </a:lvl1pPr>
          </a:lstStyle>
          <a:p>
            <a:r>
              <a:rPr sz="4000" b="1" dirty="0">
                <a:solidFill>
                  <a:schemeClr val="accent3"/>
                </a:solidFill>
              </a:rPr>
              <a:t>VAPING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pic>
        <p:nvPicPr>
          <p:cNvPr id="7" name="shutterstock_1226264623.jpg" descr="shutterstock_1226264623.jp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045681" y="1432922"/>
            <a:ext cx="7052637" cy="4208412"/>
          </a:xfrm>
          <a:prstGeom prst="rect">
            <a:avLst/>
          </a:prstGeom>
          <a:ln w="76200" cap="sq">
            <a:solidFill>
              <a:srgbClr val="EAEAEA"/>
            </a:solidFill>
            <a:miter/>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What Is A Vape Pen ?"/>
          <p:cNvSpPr txBox="1">
            <a:spLocks noGrp="1"/>
          </p:cNvSpPr>
          <p:nvPr>
            <p:ph type="title"/>
          </p:nvPr>
        </p:nvSpPr>
        <p:spPr>
          <a:xfrm>
            <a:off x="0" y="0"/>
            <a:ext cx="9144000" cy="1371600"/>
          </a:xfrm>
          <a:prstGeom prst="rect">
            <a:avLst/>
          </a:prstGeom>
        </p:spPr>
        <p:txBody>
          <a:bodyPr>
            <a:normAutofit/>
          </a:bodyPr>
          <a:lstStyle>
            <a:lvl1pPr algn="ctr">
              <a:defRPr>
                <a:solidFill>
                  <a:srgbClr val="FFD479"/>
                </a:solidFill>
              </a:defRPr>
            </a:lvl1pPr>
          </a:lstStyle>
          <a:p>
            <a:r>
              <a:rPr sz="3600" b="1" dirty="0">
                <a:solidFill>
                  <a:schemeClr val="accent3"/>
                </a:solidFill>
              </a:rPr>
              <a:t>What Is </a:t>
            </a:r>
            <a:r>
              <a:rPr lang="en-US" sz="3600" b="1" dirty="0">
                <a:solidFill>
                  <a:schemeClr val="accent3"/>
                </a:solidFill>
              </a:rPr>
              <a:t>a</a:t>
            </a:r>
            <a:r>
              <a:rPr sz="3600" b="1" dirty="0">
                <a:solidFill>
                  <a:schemeClr val="accent3"/>
                </a:solidFill>
              </a:rPr>
              <a:t> Vape Pen ?</a:t>
            </a:r>
          </a:p>
        </p:txBody>
      </p:sp>
      <p:sp>
        <p:nvSpPr>
          <p:cNvPr id="191" name="Vapes, vaporizers, vape pens, hookah pens, electronic cigarettes (e-cigarettes or e-cigs), and e-pipes are some of the many terms used to describe electronic nicotine delivery systems (ENDS).…"/>
          <p:cNvSpPr txBox="1">
            <a:spLocks noGrp="1"/>
          </p:cNvSpPr>
          <p:nvPr>
            <p:ph type="body" idx="4294967295"/>
          </p:nvPr>
        </p:nvSpPr>
        <p:spPr>
          <a:xfrm>
            <a:off x="457200" y="1371600"/>
            <a:ext cx="8229600" cy="4350774"/>
          </a:xfrm>
          <a:prstGeom prst="rect">
            <a:avLst/>
          </a:prstGeom>
        </p:spPr>
        <p:txBody>
          <a:bodyPr/>
          <a:lstStyle/>
          <a:p>
            <a:pPr marL="0" indent="0">
              <a:spcBef>
                <a:spcPts val="0"/>
              </a:spcBef>
              <a:spcAft>
                <a:spcPts val="1200"/>
              </a:spcAft>
              <a:buClrTx/>
              <a:buSzTx/>
              <a:buNone/>
              <a:defRPr sz="2500">
                <a:effectLst>
                  <a:outerShdw blurRad="38100" dist="25400" dir="5400000" rotWithShape="0">
                    <a:srgbClr val="000000">
                      <a:alpha val="25000"/>
                    </a:srgbClr>
                  </a:outerShdw>
                </a:effectLst>
              </a:defRPr>
            </a:pPr>
            <a:r>
              <a:rPr lang="en-US" sz="2200" dirty="0">
                <a:solidFill>
                  <a:schemeClr val="bg1"/>
                </a:solidFill>
                <a:latin typeface="Lucida Sans Unicode" panose="020B0602030504020204" pitchFamily="34" charset="0"/>
                <a:cs typeface="Lucida Sans Unicode" panose="020B0602030504020204" pitchFamily="34" charset="0"/>
              </a:rPr>
              <a:t>Vapes, vaporizers, vape pens, hookah pens, electronic cigarettes (e-cigarettes or e-cigs), and e-pipes are some of the many terms used to describe electronic nicotine delivery systems (ENDS).</a:t>
            </a:r>
          </a:p>
          <a:p>
            <a:pPr marL="0" indent="0">
              <a:spcBef>
                <a:spcPts val="0"/>
              </a:spcBef>
              <a:spcAft>
                <a:spcPts val="1200"/>
              </a:spcAft>
              <a:buClrTx/>
              <a:buSzTx/>
              <a:buNone/>
              <a:defRPr sz="2500">
                <a:effectLst>
                  <a:outerShdw blurRad="38100" dist="25400" dir="5400000" rotWithShape="0">
                    <a:srgbClr val="000000">
                      <a:alpha val="25000"/>
                    </a:srgbClr>
                  </a:outerShdw>
                </a:effectLst>
              </a:defRPr>
            </a:pPr>
            <a:r>
              <a:rPr lang="en-US" sz="2200" dirty="0">
                <a:solidFill>
                  <a:schemeClr val="bg1"/>
                </a:solidFill>
                <a:latin typeface="Lucida Sans Unicode" panose="020B0602030504020204" pitchFamily="34" charset="0"/>
                <a:cs typeface="Lucida Sans Unicode" panose="020B0602030504020204" pitchFamily="34" charset="0"/>
              </a:rPr>
              <a:t>ENDS are noncombustible tobacco products.</a:t>
            </a:r>
          </a:p>
          <a:p>
            <a:pPr marL="0" indent="0">
              <a:spcBef>
                <a:spcPts val="0"/>
              </a:spcBef>
              <a:spcAft>
                <a:spcPts val="6000"/>
              </a:spcAft>
              <a:buClrTx/>
              <a:buSzTx/>
              <a:buNone/>
              <a:defRPr sz="2500">
                <a:effectLst>
                  <a:outerShdw blurRad="38100" dist="25400" dir="5400000" rotWithShape="0">
                    <a:srgbClr val="000000">
                      <a:alpha val="25000"/>
                    </a:srgbClr>
                  </a:outerShdw>
                </a:effectLst>
              </a:defRPr>
            </a:pPr>
            <a:r>
              <a:rPr lang="en-US" sz="2200" dirty="0">
                <a:solidFill>
                  <a:schemeClr val="bg1"/>
                </a:solidFill>
                <a:latin typeface="Lucida Sans Unicode" panose="020B0602030504020204" pitchFamily="34" charset="0"/>
                <a:cs typeface="Lucida Sans Unicode" panose="020B0602030504020204" pitchFamily="34" charset="0"/>
              </a:rPr>
              <a:t>These products use an "e-liquid" that may contain nicotine, as well as varying compositions of flavorings, propylene glycol, vegetable glycerin, and other ingredients.  The liquid is heated to create an aerosol that the user inhales.</a:t>
            </a:r>
          </a:p>
          <a:p>
            <a:pPr marL="0" indent="0" algn="r">
              <a:spcBef>
                <a:spcPts val="0"/>
              </a:spcBef>
              <a:buClrTx/>
              <a:buSzTx/>
              <a:buNone/>
              <a:defRPr sz="2300">
                <a:effectLst>
                  <a:outerShdw blurRad="38100" dist="25400" dir="5400000" rotWithShape="0">
                    <a:srgbClr val="000000">
                      <a:alpha val="25000"/>
                    </a:srgbClr>
                  </a:outerShdw>
                </a:effectLst>
              </a:defRPr>
            </a:pPr>
            <a:r>
              <a:rPr lang="en-US" sz="1400" dirty="0">
                <a:solidFill>
                  <a:schemeClr val="accent3"/>
                </a:solidFill>
                <a:latin typeface="Lucida Sans Unicode" panose="020B0602030504020204" pitchFamily="34" charset="0"/>
                <a:cs typeface="Lucida Sans Unicode" panose="020B0602030504020204" pitchFamily="34" charset="0"/>
              </a:rPr>
              <a:t>Source: </a:t>
            </a:r>
            <a:r>
              <a:rPr lang="en-US" sz="1400" dirty="0" err="1">
                <a:solidFill>
                  <a:schemeClr val="accent3"/>
                </a:solidFill>
                <a:latin typeface="Lucida Sans Unicode" panose="020B0602030504020204" pitchFamily="34" charset="0"/>
                <a:cs typeface="Lucida Sans Unicode" panose="020B0602030504020204" pitchFamily="34" charset="0"/>
              </a:rPr>
              <a:t>fda.Gov</a:t>
            </a:r>
            <a:endParaRPr lang="en-US" sz="1400" dirty="0">
              <a:solidFill>
                <a:schemeClr val="accent3"/>
              </a:solidFill>
              <a:latin typeface="Lucida Sans Unicode" panose="020B0602030504020204" pitchFamily="34" charset="0"/>
              <a:cs typeface="Lucida Sans Unicode" panose="020B0602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What many of us call a “vapor” the CDC and other professionals reference as an aerosol.  This is what is inhaled by the user when they take a draw on the vape similar to how they would take a draw from a regular tobacco cigarette.…"/>
          <p:cNvSpPr txBox="1">
            <a:spLocks noGrp="1"/>
          </p:cNvSpPr>
          <p:nvPr>
            <p:ph type="body" sz="half" idx="1"/>
          </p:nvPr>
        </p:nvSpPr>
        <p:spPr>
          <a:xfrm>
            <a:off x="457200" y="1280160"/>
            <a:ext cx="8229600" cy="2210292"/>
          </a:xfrm>
          <a:prstGeom prst="rect">
            <a:avLst/>
          </a:prstGeom>
        </p:spPr>
        <p:txBody>
          <a:bodyPr/>
          <a:lstStyle/>
          <a:p>
            <a:pPr marL="0" marR="64007" indent="0">
              <a:spcBef>
                <a:spcPts val="0"/>
              </a:spcBef>
              <a:spcAft>
                <a:spcPts val="1200"/>
              </a:spcAft>
              <a:buClrTx/>
              <a:buSzTx/>
              <a:buNone/>
              <a:defRPr sz="2700"/>
            </a:pPr>
            <a:r>
              <a:rPr sz="2200" dirty="0"/>
              <a:t>What many of us call a </a:t>
            </a:r>
            <a:r>
              <a:rPr lang="en-US" sz="2200" dirty="0"/>
              <a:t>"</a:t>
            </a:r>
            <a:r>
              <a:rPr sz="2200" dirty="0"/>
              <a:t>vapor</a:t>
            </a:r>
            <a:r>
              <a:rPr lang="en-US" sz="2200" dirty="0"/>
              <a:t>"</a:t>
            </a:r>
            <a:r>
              <a:rPr sz="2200" dirty="0"/>
              <a:t> the CDC and other professionals reference as an aerosol.</a:t>
            </a:r>
            <a:r>
              <a:rPr lang="en-US" sz="2200" dirty="0"/>
              <a:t>  </a:t>
            </a:r>
            <a:r>
              <a:rPr sz="2200" dirty="0"/>
              <a:t>This is what is inhaled by the user when they take a draw on the vape similar to how they would take a draw from a regular tobacco cigarette.</a:t>
            </a:r>
          </a:p>
          <a:p>
            <a:pPr marL="0" marR="64007" indent="0">
              <a:spcBef>
                <a:spcPts val="0"/>
              </a:spcBef>
              <a:spcAft>
                <a:spcPts val="1200"/>
              </a:spcAft>
              <a:buClrTx/>
              <a:buSzTx/>
              <a:buNone/>
              <a:defRPr sz="2700"/>
            </a:pPr>
            <a:r>
              <a:rPr sz="2200" dirty="0"/>
              <a:t>In other words</a:t>
            </a:r>
            <a:r>
              <a:rPr lang="en-US" sz="2200" dirty="0"/>
              <a:t>,</a:t>
            </a:r>
            <a:r>
              <a:rPr sz="2200" dirty="0"/>
              <a:t> the </a:t>
            </a:r>
            <a:r>
              <a:rPr lang="en-US" sz="2200" dirty="0"/>
              <a:t>"</a:t>
            </a:r>
            <a:r>
              <a:rPr sz="2200" dirty="0"/>
              <a:t>vapor</a:t>
            </a:r>
            <a:r>
              <a:rPr lang="en-US" sz="2200" dirty="0"/>
              <a:t>"</a:t>
            </a:r>
            <a:r>
              <a:rPr sz="2200" dirty="0"/>
              <a:t> is actually an </a:t>
            </a:r>
            <a:r>
              <a:rPr lang="en-US" sz="2200" dirty="0"/>
              <a:t>"</a:t>
            </a:r>
            <a:r>
              <a:rPr sz="2200" dirty="0"/>
              <a:t>aerosol</a:t>
            </a:r>
            <a:r>
              <a:rPr lang="en-US" sz="2200" dirty="0"/>
              <a:t>."</a:t>
            </a:r>
            <a:endParaRPr sz="2200" dirty="0"/>
          </a:p>
        </p:txBody>
      </p:sp>
      <p:sp>
        <p:nvSpPr>
          <p:cNvPr id="195" name="Vapor Aerosol Questions"/>
          <p:cNvSpPr txBox="1">
            <a:spLocks noGrp="1"/>
          </p:cNvSpPr>
          <p:nvPr>
            <p:ph type="title"/>
          </p:nvPr>
        </p:nvSpPr>
        <p:spPr>
          <a:xfrm>
            <a:off x="0" y="0"/>
            <a:ext cx="9144000" cy="1160206"/>
          </a:xfrm>
          <a:prstGeom prst="rect">
            <a:avLst/>
          </a:prstGeom>
        </p:spPr>
        <p:txBody>
          <a:bodyPr>
            <a:normAutofit/>
          </a:bodyPr>
          <a:lstStyle>
            <a:lvl1pPr algn="ctr">
              <a:defRPr>
                <a:solidFill>
                  <a:srgbClr val="FFD479"/>
                </a:solidFill>
              </a:defRPr>
            </a:lvl1pPr>
          </a:lstStyle>
          <a:p>
            <a:r>
              <a:rPr sz="3600" b="1" dirty="0">
                <a:solidFill>
                  <a:schemeClr val="accent3"/>
                </a:solidFill>
              </a:rPr>
              <a:t>Vapor Aerosol Questions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pic>
        <p:nvPicPr>
          <p:cNvPr id="6" name="shutterstock_610540727.jpg" descr="shutterstock_610540727.jp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2813918" y="3960812"/>
            <a:ext cx="5872882" cy="2189753"/>
          </a:xfrm>
          <a:prstGeom prst="rect">
            <a:avLst/>
          </a:prstGeom>
          <a:ln w="76200" cap="sq">
            <a:solidFill>
              <a:srgbClr val="EAEAEA"/>
            </a:solidFill>
            <a:miter/>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he e-cigarette aerosol that users breathe from the device and exhale can contain harmful and potentially harmful substances, including:…"/>
          <p:cNvSpPr txBox="1">
            <a:spLocks noGrp="1"/>
          </p:cNvSpPr>
          <p:nvPr>
            <p:ph type="body" sz="half" idx="1"/>
          </p:nvPr>
        </p:nvSpPr>
        <p:spPr>
          <a:xfrm>
            <a:off x="457200" y="1097279"/>
            <a:ext cx="8229600" cy="5254359"/>
          </a:xfrm>
          <a:prstGeom prst="rect">
            <a:avLst/>
          </a:prstGeom>
        </p:spPr>
        <p:txBody>
          <a:bodyPr/>
          <a:lstStyle/>
          <a:p>
            <a:pPr marL="0" marR="64007" indent="0">
              <a:spcBef>
                <a:spcPts val="0"/>
              </a:spcBef>
              <a:spcAft>
                <a:spcPts val="600"/>
              </a:spcAft>
              <a:buClrTx/>
              <a:buSzTx/>
              <a:buNone/>
              <a:defRPr sz="2000"/>
            </a:pPr>
            <a:r>
              <a:rPr dirty="0"/>
              <a:t>The e-cigarette aerosol that users breathe from the device and exhale can contain harmful and potentially harmful substances, including:</a:t>
            </a:r>
          </a:p>
          <a:p>
            <a:pPr marL="685800" marR="64007" indent="-228600">
              <a:spcBef>
                <a:spcPts val="0"/>
              </a:spcBef>
              <a:spcAft>
                <a:spcPts val="600"/>
              </a:spcAft>
              <a:buClr>
                <a:schemeClr val="accent2"/>
              </a:buClr>
              <a:buSzPct val="100000"/>
              <a:buFont typeface="Wingdings" panose="05000000000000000000" pitchFamily="2" charset="2"/>
              <a:buChar char="§"/>
              <a:defRPr sz="2000"/>
            </a:pPr>
            <a:r>
              <a:rPr dirty="0"/>
              <a:t>Nicotine</a:t>
            </a:r>
          </a:p>
          <a:p>
            <a:pPr marL="685800" marR="64007" indent="-228600">
              <a:spcBef>
                <a:spcPts val="0"/>
              </a:spcBef>
              <a:spcAft>
                <a:spcPts val="600"/>
              </a:spcAft>
              <a:buClr>
                <a:schemeClr val="accent2"/>
              </a:buClr>
              <a:buSzPct val="100000"/>
              <a:buFont typeface="Wingdings" panose="05000000000000000000" pitchFamily="2" charset="2"/>
              <a:buChar char="§"/>
              <a:defRPr sz="2000"/>
            </a:pPr>
            <a:r>
              <a:rPr dirty="0"/>
              <a:t>Ultrafine particles that can be inhaled deep into the lungs</a:t>
            </a:r>
          </a:p>
          <a:p>
            <a:pPr marL="685800" marR="64007" indent="-228600">
              <a:spcBef>
                <a:spcPts val="0"/>
              </a:spcBef>
              <a:spcAft>
                <a:spcPts val="600"/>
              </a:spcAft>
              <a:buClr>
                <a:schemeClr val="accent2"/>
              </a:buClr>
              <a:buSzPct val="100000"/>
              <a:buFont typeface="Wingdings" panose="05000000000000000000" pitchFamily="2" charset="2"/>
              <a:buChar char="§"/>
              <a:defRPr sz="2000"/>
            </a:pPr>
            <a:r>
              <a:rPr dirty="0"/>
              <a:t>Flavoring such as </a:t>
            </a:r>
            <a:r>
              <a:rPr dirty="0" err="1"/>
              <a:t>diacetyl</a:t>
            </a:r>
            <a:r>
              <a:rPr dirty="0"/>
              <a:t>, a chemical linked to a serious lung disease</a:t>
            </a:r>
          </a:p>
          <a:p>
            <a:pPr marL="685800" marR="64007" indent="-228600">
              <a:spcBef>
                <a:spcPts val="0"/>
              </a:spcBef>
              <a:spcAft>
                <a:spcPts val="600"/>
              </a:spcAft>
              <a:buClr>
                <a:schemeClr val="accent2"/>
              </a:buClr>
              <a:buSzPct val="100000"/>
              <a:buFont typeface="Wingdings" panose="05000000000000000000" pitchFamily="2" charset="2"/>
              <a:buChar char="§"/>
              <a:defRPr sz="2000"/>
            </a:pPr>
            <a:r>
              <a:rPr dirty="0"/>
              <a:t>Volatile organic compounds</a:t>
            </a:r>
          </a:p>
          <a:p>
            <a:pPr marL="685800" marR="64007" indent="-228600">
              <a:spcBef>
                <a:spcPts val="0"/>
              </a:spcBef>
              <a:spcAft>
                <a:spcPts val="600"/>
              </a:spcAft>
              <a:buClr>
                <a:schemeClr val="accent2"/>
              </a:buClr>
              <a:buSzPct val="100000"/>
              <a:buFont typeface="Wingdings" panose="05000000000000000000" pitchFamily="2" charset="2"/>
              <a:buChar char="§"/>
              <a:defRPr sz="2000"/>
            </a:pPr>
            <a:r>
              <a:rPr dirty="0"/>
              <a:t>Cancer-causing chemicals</a:t>
            </a:r>
          </a:p>
          <a:p>
            <a:pPr marL="685800" marR="64007" indent="-228600">
              <a:spcBef>
                <a:spcPts val="0"/>
              </a:spcBef>
              <a:spcAft>
                <a:spcPts val="1200"/>
              </a:spcAft>
              <a:buClr>
                <a:schemeClr val="accent2"/>
              </a:buClr>
              <a:buSzPct val="100000"/>
              <a:buFont typeface="Wingdings" panose="05000000000000000000" pitchFamily="2" charset="2"/>
              <a:buChar char="§"/>
              <a:defRPr sz="2000"/>
            </a:pPr>
            <a:r>
              <a:rPr dirty="0"/>
              <a:t>Heavy metals such as nickel, tin, and lead</a:t>
            </a:r>
          </a:p>
          <a:p>
            <a:pPr marL="0" marR="64007" indent="0">
              <a:spcBef>
                <a:spcPts val="0"/>
              </a:spcBef>
              <a:spcAft>
                <a:spcPts val="2400"/>
              </a:spcAft>
              <a:buClrTx/>
              <a:buSzTx/>
              <a:buNone/>
              <a:defRPr sz="2000"/>
            </a:pPr>
            <a:r>
              <a:rPr dirty="0"/>
              <a:t>It is difficult for consumers to know what e-cigarette products contain. </a:t>
            </a:r>
            <a:r>
              <a:rPr lang="en-US" dirty="0"/>
              <a:t> </a:t>
            </a:r>
            <a:r>
              <a:rPr dirty="0"/>
              <a:t>For example, some e-cigarettes marketed as containing </a:t>
            </a:r>
            <a:r>
              <a:rPr lang="en-US" dirty="0"/>
              <a:t>0% </a:t>
            </a:r>
            <a:r>
              <a:rPr dirty="0"/>
              <a:t>nicotine have been found to contain nicotine.</a:t>
            </a:r>
          </a:p>
          <a:p>
            <a:pPr marL="0" marR="64007" lvl="8" indent="1828800" algn="r">
              <a:buClrTx/>
              <a:buSzTx/>
              <a:buNone/>
              <a:defRPr sz="1900">
                <a:solidFill>
                  <a:srgbClr val="FFD479"/>
                </a:solidFill>
              </a:defRPr>
            </a:pPr>
            <a:r>
              <a:rPr sz="1400" dirty="0">
                <a:solidFill>
                  <a:schemeClr val="accent3"/>
                </a:solidFill>
              </a:rPr>
              <a:t>Source: cdc.gov</a:t>
            </a:r>
          </a:p>
        </p:txBody>
      </p:sp>
      <p:sp>
        <p:nvSpPr>
          <p:cNvPr id="199" name="What is e-cigarette aerosol ?"/>
          <p:cNvSpPr txBox="1">
            <a:spLocks noGrp="1"/>
          </p:cNvSpPr>
          <p:nvPr>
            <p:ph type="title"/>
          </p:nvPr>
        </p:nvSpPr>
        <p:spPr>
          <a:xfrm>
            <a:off x="0" y="0"/>
            <a:ext cx="9144000" cy="1097280"/>
          </a:xfrm>
          <a:prstGeom prst="rect">
            <a:avLst/>
          </a:prstGeom>
        </p:spPr>
        <p:txBody>
          <a:bodyPr>
            <a:normAutofit/>
          </a:bodyPr>
          <a:lstStyle>
            <a:lvl1pPr algn="ctr">
              <a:defRPr>
                <a:solidFill>
                  <a:srgbClr val="FFD479"/>
                </a:solidFill>
              </a:defRPr>
            </a:lvl1pPr>
          </a:lstStyle>
          <a:p>
            <a:r>
              <a:rPr sz="3600" b="1" dirty="0">
                <a:solidFill>
                  <a:schemeClr val="accent3"/>
                </a:solidFill>
              </a:rPr>
              <a:t>What </a:t>
            </a:r>
            <a:r>
              <a:rPr lang="en-US" sz="3600" b="1" dirty="0">
                <a:solidFill>
                  <a:schemeClr val="accent3"/>
                </a:solidFill>
              </a:rPr>
              <a:t>I</a:t>
            </a:r>
            <a:r>
              <a:rPr sz="3600" b="1" dirty="0">
                <a:solidFill>
                  <a:schemeClr val="accent3"/>
                </a:solidFill>
              </a:rPr>
              <a:t>s </a:t>
            </a:r>
            <a:r>
              <a:rPr lang="en-US" sz="3600" b="1" dirty="0">
                <a:solidFill>
                  <a:schemeClr val="accent3"/>
                </a:solidFill>
              </a:rPr>
              <a:t>E</a:t>
            </a:r>
            <a:r>
              <a:rPr sz="3600" b="1" dirty="0">
                <a:solidFill>
                  <a:schemeClr val="accent3"/>
                </a:solidFill>
              </a:rPr>
              <a:t>-cigarette </a:t>
            </a:r>
            <a:r>
              <a:rPr lang="en-US" sz="3600" b="1" dirty="0">
                <a:solidFill>
                  <a:schemeClr val="accent3"/>
                </a:solidFill>
              </a:rPr>
              <a:t>A</a:t>
            </a:r>
            <a:r>
              <a:rPr sz="3600" b="1" dirty="0">
                <a:solidFill>
                  <a:schemeClr val="accent3"/>
                </a:solidFill>
              </a:rPr>
              <a:t>erosol?</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he e-cigarette aerosol that users breathe from the device and exhale can contain harmful and potentially harmful substances, including:…"/>
          <p:cNvSpPr txBox="1">
            <a:spLocks noGrp="1"/>
          </p:cNvSpPr>
          <p:nvPr>
            <p:ph type="body" sz="half" idx="1"/>
          </p:nvPr>
        </p:nvSpPr>
        <p:spPr>
          <a:xfrm>
            <a:off x="457200" y="1097280"/>
            <a:ext cx="8229600" cy="4339960"/>
          </a:xfrm>
          <a:prstGeom prst="rect">
            <a:avLst/>
          </a:prstGeom>
        </p:spPr>
        <p:txBody>
          <a:bodyPr/>
          <a:lstStyle/>
          <a:p>
            <a:pPr marL="0" marR="64007" indent="0">
              <a:spcBef>
                <a:spcPts val="0"/>
              </a:spcBef>
              <a:spcAft>
                <a:spcPts val="1200"/>
              </a:spcAft>
              <a:buClrTx/>
              <a:buSzTx/>
              <a:buNone/>
              <a:defRPr sz="2000"/>
            </a:pPr>
            <a:r>
              <a:rPr lang="en-US" sz="2200" dirty="0"/>
              <a:t>Yes.  In August 2016, the regulatory authority of the FDA was extended to cover e-cigarettes through </a:t>
            </a:r>
            <a:r>
              <a:rPr lang="en-US" sz="2200"/>
              <a:t>the agency's </a:t>
            </a:r>
            <a:r>
              <a:rPr lang="en-US" sz="2200" dirty="0"/>
              <a:t>"deeming rule."</a:t>
            </a:r>
          </a:p>
          <a:p>
            <a:pPr marL="0" marR="64007" indent="0">
              <a:spcBef>
                <a:spcPts val="0"/>
              </a:spcBef>
              <a:spcAft>
                <a:spcPts val="1200"/>
              </a:spcAft>
              <a:buClrTx/>
              <a:buSzTx/>
              <a:buNone/>
              <a:defRPr sz="2000"/>
            </a:pPr>
            <a:r>
              <a:rPr lang="en-US" sz="2200" dirty="0"/>
              <a:t>Through authority granted by the Family Smoking Prevention and Tobacco Control Act (FSPTCA), the FDA has the authority to develop regulations that address the manufacturing, marketing, and sale of e-cigarettes.</a:t>
            </a:r>
          </a:p>
          <a:p>
            <a:pPr marL="0" marR="64007" indent="0">
              <a:spcBef>
                <a:spcPts val="0"/>
              </a:spcBef>
              <a:spcAft>
                <a:spcPts val="1200"/>
              </a:spcAft>
              <a:buClrTx/>
              <a:buSzTx/>
              <a:buNone/>
              <a:defRPr sz="2000"/>
            </a:pPr>
            <a:r>
              <a:rPr lang="en-US" sz="2200" dirty="0"/>
              <a:t>There are some strategies that the FDA does not have authority to implement, such as including e-cigarettes in smoke-free policies or increasing the minimum legal sales age for these products, unless directed to do so by Congress.</a:t>
            </a:r>
          </a:p>
          <a:p>
            <a:pPr marL="0" marR="64007" lvl="8" indent="1828800" algn="r">
              <a:buClrTx/>
              <a:buSzTx/>
              <a:buNone/>
              <a:defRPr sz="1900">
                <a:solidFill>
                  <a:srgbClr val="FFD479"/>
                </a:solidFill>
              </a:defRPr>
            </a:pPr>
            <a:r>
              <a:rPr sz="1400" dirty="0">
                <a:solidFill>
                  <a:schemeClr val="accent3"/>
                </a:solidFill>
              </a:rPr>
              <a:t>Source: cdc.gov</a:t>
            </a:r>
          </a:p>
        </p:txBody>
      </p:sp>
      <p:sp>
        <p:nvSpPr>
          <p:cNvPr id="199" name="What is e-cigarette aerosol ?"/>
          <p:cNvSpPr txBox="1">
            <a:spLocks noGrp="1"/>
          </p:cNvSpPr>
          <p:nvPr>
            <p:ph type="title"/>
          </p:nvPr>
        </p:nvSpPr>
        <p:spPr>
          <a:xfrm>
            <a:off x="0" y="0"/>
            <a:ext cx="9144000" cy="1097280"/>
          </a:xfrm>
          <a:prstGeom prst="rect">
            <a:avLst/>
          </a:prstGeom>
        </p:spPr>
        <p:txBody>
          <a:bodyPr>
            <a:normAutofit/>
          </a:bodyPr>
          <a:lstStyle>
            <a:lvl1pPr algn="ctr">
              <a:defRPr>
                <a:solidFill>
                  <a:srgbClr val="FFD479"/>
                </a:solidFill>
              </a:defRPr>
            </a:lvl1pPr>
          </a:lstStyle>
          <a:p>
            <a:r>
              <a:rPr lang="en-US" sz="3600" b="1" dirty="0">
                <a:solidFill>
                  <a:schemeClr val="accent3"/>
                </a:solidFill>
              </a:rPr>
              <a:t>Are E-Cigarettes Regulated Federally?</a:t>
            </a:r>
            <a:endParaRPr sz="3600" b="1" dirty="0">
              <a:solidFill>
                <a:schemeClr val="accent3"/>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extLst>
      <p:ext uri="{BB962C8B-B14F-4D97-AF65-F5344CB8AC3E}">
        <p14:creationId xmlns:p14="http://schemas.microsoft.com/office/powerpoint/2010/main" val="74400880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Vape Pen aka E-Cigarette"/>
          <p:cNvSpPr txBox="1">
            <a:spLocks noGrp="1"/>
          </p:cNvSpPr>
          <p:nvPr>
            <p:ph type="title"/>
          </p:nvPr>
        </p:nvSpPr>
        <p:spPr>
          <a:xfrm>
            <a:off x="0" y="-1"/>
            <a:ext cx="9144001" cy="1406013"/>
          </a:xfrm>
          <a:prstGeom prst="rect">
            <a:avLst/>
          </a:prstGeom>
        </p:spPr>
        <p:txBody>
          <a:bodyPr>
            <a:normAutofit/>
          </a:bodyPr>
          <a:lstStyle>
            <a:lvl1pPr algn="ctr">
              <a:defRPr>
                <a:solidFill>
                  <a:srgbClr val="FFD479"/>
                </a:solidFill>
              </a:defRPr>
            </a:lvl1pPr>
          </a:lstStyle>
          <a:p>
            <a:r>
              <a:rPr sz="3600" b="1" dirty="0">
                <a:solidFill>
                  <a:schemeClr val="accent3"/>
                </a:solidFill>
              </a:rPr>
              <a:t>Vape Pen </a:t>
            </a:r>
            <a:r>
              <a:rPr lang="en-US" sz="3600" b="1" dirty="0">
                <a:solidFill>
                  <a:schemeClr val="accent3"/>
                </a:solidFill>
              </a:rPr>
              <a:t>(AKA</a:t>
            </a:r>
            <a:r>
              <a:rPr sz="3600" b="1" dirty="0">
                <a:solidFill>
                  <a:schemeClr val="accent3"/>
                </a:solidFill>
              </a:rPr>
              <a:t> E-Cigarette</a:t>
            </a:r>
            <a:r>
              <a:rPr lang="en-US" sz="3600" b="1" dirty="0">
                <a:solidFill>
                  <a:schemeClr val="accent3"/>
                </a:solidFill>
              </a:rPr>
              <a:t>)</a:t>
            </a:r>
            <a:endParaRPr sz="3600" b="1" dirty="0">
              <a:solidFill>
                <a:schemeClr val="accent3"/>
              </a:solidFill>
            </a:endParaRPr>
          </a:p>
        </p:txBody>
      </p:sp>
      <p:pic>
        <p:nvPicPr>
          <p:cNvPr id="203" name="shutterstock_194242568.jpg" descr="shutterstock_194242568.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202338" y="1513104"/>
            <a:ext cx="6739323" cy="3871108"/>
          </a:xfrm>
          <a:prstGeom prst="rect">
            <a:avLst/>
          </a:prstGeom>
          <a:ln w="76200" cap="sq">
            <a:solidFill>
              <a:srgbClr val="EAEAEA"/>
            </a:solidFill>
            <a:miter/>
          </a:ln>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20000">
            <a:off x="177668" y="6158380"/>
            <a:ext cx="1435608" cy="264442"/>
          </a:xfrm>
          <a:prstGeom prst="rect">
            <a:avLst/>
          </a:prstGeom>
        </p:spPr>
      </p:pic>
    </p:spTree>
  </p:cSld>
  <p:clrMapOvr>
    <a:masterClrMapping/>
  </p:clrMapOvr>
  <p:transition spd="med"/>
</p:sld>
</file>

<file path=ppt/theme/theme1.xml><?xml version="1.0" encoding="utf-8"?>
<a:theme xmlns:a="http://schemas.openxmlformats.org/drawingml/2006/main" name="Default">
  <a:themeElements>
    <a:clrScheme name="Custom 1">
      <a:dk1>
        <a:sysClr val="windowText" lastClr="000000"/>
      </a:dk1>
      <a:lt1>
        <a:sysClr val="window" lastClr="FFFFFF"/>
      </a:lt1>
      <a:dk2>
        <a:srgbClr val="44546A"/>
      </a:dk2>
      <a:lt2>
        <a:srgbClr val="E7E6E6"/>
      </a:lt2>
      <a:accent1>
        <a:srgbClr val="015B8C"/>
      </a:accent1>
      <a:accent2>
        <a:srgbClr val="A6D96E"/>
      </a:accent2>
      <a:accent3>
        <a:srgbClr val="FFB610"/>
      </a:accent3>
      <a:accent4>
        <a:srgbClr val="015B8C"/>
      </a:accent4>
      <a:accent5>
        <a:srgbClr val="A6D96E"/>
      </a:accent5>
      <a:accent6>
        <a:srgbClr val="FFB610"/>
      </a:accent6>
      <a:hlink>
        <a:srgbClr val="A6D96E"/>
      </a:hlink>
      <a:folHlink>
        <a:srgbClr val="A6D96E"/>
      </a:folHlink>
    </a:clrScheme>
    <a:fontScheme name="Default">
      <a:majorFont>
        <a:latin typeface="Helvetica Neue"/>
        <a:ea typeface="Helvetica Neue"/>
        <a:cs typeface="Helvetica Neue"/>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4999" cap="flat">
          <a:solidFill>
            <a:schemeClr val="accent1"/>
          </a:solidFill>
          <a:prstDash val="solid"/>
          <a:bevel/>
        </a:ln>
        <a:effectLst>
          <a:outerShdw blurRad="508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4999" cap="flat">
          <a:solidFill>
            <a:schemeClr val="accent1"/>
          </a:solidFill>
          <a:prstDash val="solid"/>
          <a:bevel/>
        </a:ln>
        <a:effectLst>
          <a:outerShdw blurRad="508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Custom 1">
      <a:dk1>
        <a:sysClr val="windowText" lastClr="000000"/>
      </a:dk1>
      <a:lt1>
        <a:sysClr val="window" lastClr="FFFFFF"/>
      </a:lt1>
      <a:dk2>
        <a:srgbClr val="44546A"/>
      </a:dk2>
      <a:lt2>
        <a:srgbClr val="E7E6E6"/>
      </a:lt2>
      <a:accent1>
        <a:srgbClr val="015B8C"/>
      </a:accent1>
      <a:accent2>
        <a:srgbClr val="A6D96E"/>
      </a:accent2>
      <a:accent3>
        <a:srgbClr val="FFB610"/>
      </a:accent3>
      <a:accent4>
        <a:srgbClr val="015B8C"/>
      </a:accent4>
      <a:accent5>
        <a:srgbClr val="A6D96E"/>
      </a:accent5>
      <a:accent6>
        <a:srgbClr val="FFB610"/>
      </a:accent6>
      <a:hlink>
        <a:srgbClr val="A6D96E"/>
      </a:hlink>
      <a:folHlink>
        <a:srgbClr val="A6D96E"/>
      </a:folHlink>
    </a:clrScheme>
    <a:fontScheme name="Default">
      <a:majorFont>
        <a:latin typeface="Helvetica Neue"/>
        <a:ea typeface="Helvetica Neue"/>
        <a:cs typeface="Helvetica Neue"/>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4999" cap="flat">
          <a:solidFill>
            <a:schemeClr val="accent1"/>
          </a:solidFill>
          <a:prstDash val="solid"/>
          <a:bevel/>
        </a:ln>
        <a:effectLst>
          <a:outerShdw blurRad="508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4999" cap="flat">
          <a:solidFill>
            <a:schemeClr val="accent1"/>
          </a:solidFill>
          <a:prstDash val="solid"/>
          <a:bevel/>
        </a:ln>
        <a:effectLst>
          <a:outerShdw blurRad="508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Default">
      <a:majorFont>
        <a:latin typeface="Helvetica Neue"/>
        <a:ea typeface="Helvetica Neue"/>
        <a:cs typeface="Helvetica Neue"/>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4999" cap="flat">
          <a:solidFill>
            <a:schemeClr val="accent1"/>
          </a:solidFill>
          <a:prstDash val="solid"/>
          <a:bevel/>
        </a:ln>
        <a:effectLst>
          <a:outerShdw blurRad="508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4999" cap="flat">
          <a:solidFill>
            <a:schemeClr val="accent1"/>
          </a:solidFill>
          <a:prstDash val="solid"/>
          <a:bevel/>
        </a:ln>
        <a:effectLst>
          <a:outerShdw blurRad="508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A1730795E52F458B8AF06EC674C873" ma:contentTypeVersion="2" ma:contentTypeDescription="Create a new document." ma:contentTypeScope="" ma:versionID="3d918f60e95c247eae7e3d9025048d6d">
  <xsd:schema xmlns:xsd="http://www.w3.org/2001/XMLSchema" xmlns:xs="http://www.w3.org/2001/XMLSchema" xmlns:p="http://schemas.microsoft.com/office/2006/metadata/properties" xmlns:ns2="ffa51034-587b-41d9-b4f3-f5ed213aa525" targetNamespace="http://schemas.microsoft.com/office/2006/metadata/properties" ma:root="true" ma:fieldsID="6420c386266d35df5e403a54b0f7be7f" ns2:_="">
    <xsd:import namespace="ffa51034-587b-41d9-b4f3-f5ed213aa52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51034-587b-41d9-b4f3-f5ed213aa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D0B9DD-BCB9-4215-8DFC-7EFE9A8E6780}"/>
</file>

<file path=customXml/itemProps2.xml><?xml version="1.0" encoding="utf-8"?>
<ds:datastoreItem xmlns:ds="http://schemas.openxmlformats.org/officeDocument/2006/customXml" ds:itemID="{FE20E699-3B75-46F2-A8C1-A9AD455164AA}">
  <ds:schemaRefs>
    <ds:schemaRef ds:uri="http://schemas.microsoft.com/sharepoint/v3/contenttype/forms"/>
  </ds:schemaRefs>
</ds:datastoreItem>
</file>

<file path=customXml/itemProps3.xml><?xml version="1.0" encoding="utf-8"?>
<ds:datastoreItem xmlns:ds="http://schemas.openxmlformats.org/officeDocument/2006/customXml" ds:itemID="{FA0D14A6-EDF0-4C06-9BA4-CACFFF04E8A9}">
  <ds:schemaRefs>
    <ds:schemaRef ds:uri="http://schemas.microsoft.com/office/2006/documentManagement/types"/>
    <ds:schemaRef ds:uri="http://purl.org/dc/dcmitype/"/>
    <ds:schemaRef ds:uri="http://schemas.microsoft.com/office/2006/metadata/properties"/>
    <ds:schemaRef ds:uri="http://purl.org/dc/elements/1.1/"/>
    <ds:schemaRef ds:uri="http://schemas.microsoft.com/sharepoint/v3"/>
    <ds:schemaRef ds:uri="http://schemas.openxmlformats.org/package/2006/metadata/core-properties"/>
    <ds:schemaRef ds:uri="http://purl.org/dc/terms/"/>
    <ds:schemaRef ds:uri="1a23c09e-5010-4a1f-ae25-89261b8c98d4"/>
    <ds:schemaRef ds:uri="http://schemas.microsoft.com/office/infopath/2007/PartnerControls"/>
    <ds:schemaRef ds:uri="e32464e1-b864-474a-92e1-7b9b4910b43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2022</TotalTime>
  <Words>1460</Words>
  <Application>Microsoft Office PowerPoint</Application>
  <PresentationFormat>On-screen Show (4:3)</PresentationFormat>
  <Paragraphs>138</Paragraphs>
  <Slides>37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Helvetica Neue</vt:lpstr>
      <vt:lpstr>Lucida Sans Unicode</vt:lpstr>
      <vt:lpstr>Wingdings</vt:lpstr>
      <vt:lpstr>Wingdings 3</vt:lpstr>
      <vt:lpstr>Default</vt:lpstr>
      <vt:lpstr>Default</vt:lpstr>
      <vt:lpstr>PowerPoint Presentation</vt:lpstr>
      <vt:lpstr>HOUSEKEEPING</vt:lpstr>
      <vt:lpstr>Topics Highlighted in This Presentation</vt:lpstr>
      <vt:lpstr>VAPING</vt:lpstr>
      <vt:lpstr>What Is a Vape Pen ?</vt:lpstr>
      <vt:lpstr>Vapor Aerosol Questions</vt:lpstr>
      <vt:lpstr>What Is E-cigarette Aerosol?</vt:lpstr>
      <vt:lpstr>Are E-Cigarettes Regulated Federally?</vt:lpstr>
      <vt:lpstr>Vape Pen (AKA E-Cigarette)</vt:lpstr>
      <vt:lpstr>"Street-Level" Terms for Vape Pens</vt:lpstr>
      <vt:lpstr>Vape Cartridges, Batteries &amp; USB</vt:lpstr>
      <vt:lpstr>What Is a Vape Cartridge?</vt:lpstr>
      <vt:lpstr>Vape Pen Cartridge</vt:lpstr>
      <vt:lpstr>Vape Pen Cartridge</vt:lpstr>
      <vt:lpstr>Harms to Teens</vt:lpstr>
      <vt:lpstr>More Harms To Youth</vt:lpstr>
      <vt:lpstr>Vape Pens / E-Cigs at a Glance</vt:lpstr>
      <vt:lpstr>Vapes "Mods"</vt:lpstr>
      <vt:lpstr>Vape Mod With Mouthpiece</vt:lpstr>
      <vt:lpstr>Vape Mod Mouthpiece</vt:lpstr>
      <vt:lpstr>Vape Mod Mouthpiece</vt:lpstr>
      <vt:lpstr>Vapes &amp; Vape Pod Systems</vt:lpstr>
      <vt:lpstr>Devices With Pods</vt:lpstr>
      <vt:lpstr>Self-Loading Vape Pods</vt:lpstr>
      <vt:lpstr>Preloaded Vape Devices</vt:lpstr>
      <vt:lpstr>Marijuana Vapes</vt:lpstr>
      <vt:lpstr>Various cannabis vapes can use a leaf form while others can use an oil form.</vt:lpstr>
      <vt:lpstr>Dab Pen</vt:lpstr>
      <vt:lpstr>Dab Pen Information</vt:lpstr>
      <vt:lpstr>South Carolina Data</vt:lpstr>
      <vt:lpstr>South Carolina Data</vt:lpstr>
      <vt:lpstr>South Carolina Data</vt:lpstr>
      <vt:lpstr>South Carolina Data</vt:lpstr>
      <vt:lpstr>South Carolina Data</vt:lpstr>
      <vt:lpstr>IN CLOSING</vt:lpstr>
      <vt:lpstr>Resources for Parents &amp; Professionals </vt:lpstr>
      <vt:lpstr>YOUR CONTACT INFO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LaptopUser</dc:creator>
  <cp:lastModifiedBy>Michael George</cp:lastModifiedBy>
  <cp:revision>64</cp:revision>
  <dcterms:modified xsi:type="dcterms:W3CDTF">2020-12-18T19:21:56Z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0x01010074A1730795E52F458B8AF06EC674C873</vt:lpwstr>
  </property>
</Properties>
</file>